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1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095103B4-FBBA-9893-DC98-C0B309BAA48B}"/>
              </a:ext>
            </a:extLst>
          </p:cNvPr>
          <p:cNvGrpSpPr/>
          <p:nvPr/>
        </p:nvGrpSpPr>
        <p:grpSpPr>
          <a:xfrm>
            <a:off x="803601" y="1145372"/>
            <a:ext cx="1858895" cy="2391615"/>
            <a:chOff x="803601" y="1145372"/>
            <a:chExt cx="1858895" cy="2391615"/>
          </a:xfrm>
        </p:grpSpPr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8F1BD7F8-D5B2-223A-EF0B-7ABC063F3093}"/>
                </a:ext>
              </a:extLst>
            </p:cNvPr>
            <p:cNvGrpSpPr/>
            <p:nvPr/>
          </p:nvGrpSpPr>
          <p:grpSpPr>
            <a:xfrm rot="20545010">
              <a:off x="2421163" y="2525972"/>
              <a:ext cx="241333" cy="467181"/>
              <a:chOff x="2416559" y="2910012"/>
              <a:chExt cx="250677" cy="541439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B922FD52-0B58-76AE-B038-CA5730486C93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D78C633C-B69B-0E30-CECC-21993E669C89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272C96EF-E3FB-B114-CE8A-2A1610C44DC0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5C5CBAAC-E647-0449-5179-9FB452A0B6D8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E8F1A94-BD0A-41BF-8BA3-D940EAC39061}"/>
                </a:ext>
              </a:extLst>
            </p:cNvPr>
            <p:cNvGrpSpPr/>
            <p:nvPr/>
          </p:nvGrpSpPr>
          <p:grpSpPr>
            <a:xfrm>
              <a:off x="1349430" y="1145372"/>
              <a:ext cx="1297181" cy="2391615"/>
              <a:chOff x="1374304" y="1140658"/>
              <a:chExt cx="1297181" cy="2391615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ADC3062-5812-4DB1-9AA3-506EC5E15221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2391615"/>
                <a:chOff x="1374304" y="1140658"/>
                <a:chExt cx="1297181" cy="239161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84613D0D-DFD8-4293-A946-7DD26D31A856}"/>
                    </a:ext>
                  </a:extLst>
                </p:cNvPr>
                <p:cNvGrpSpPr/>
                <p:nvPr/>
              </p:nvGrpSpPr>
              <p:grpSpPr>
                <a:xfrm>
                  <a:off x="1375011" y="2287914"/>
                  <a:ext cx="1136349" cy="1244359"/>
                  <a:chOff x="338822" y="2287914"/>
                  <a:chExt cx="1006981" cy="1244359"/>
                </a:xfrm>
              </p:grpSpPr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E2DEB19F-1932-48F1-BF95-20A17D5B447E}"/>
                      </a:ext>
                    </a:extLst>
                  </p:cNvPr>
                  <p:cNvGrpSpPr/>
                  <p:nvPr/>
                </p:nvGrpSpPr>
                <p:grpSpPr>
                  <a:xfrm>
                    <a:off x="338822" y="2287914"/>
                    <a:ext cx="1006981" cy="1244359"/>
                    <a:chOff x="-233171" y="2287914"/>
                    <a:chExt cx="1006981" cy="1244359"/>
                  </a:xfrm>
                </p:grpSpPr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641D8A85-6E7A-4A39-BE91-97F33CA9A0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33171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75" name="正方形/長方形 74">
                        <a:extLst>
                          <a:ext uri="{FF2B5EF4-FFF2-40B4-BE49-F238E27FC236}">
                            <a16:creationId xmlns:a16="http://schemas.microsoft.com/office/drawing/2014/main" id="{5AA817E5-1169-43B2-A277-1661D55C9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6" name="フリーフォーム: 図形 75">
                        <a:extLst>
                          <a:ext uri="{FF2B5EF4-FFF2-40B4-BE49-F238E27FC236}">
                            <a16:creationId xmlns:a16="http://schemas.microsoft.com/office/drawing/2014/main" id="{9A9C7440-278D-4D2F-AC27-5C40C29D97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77" name="グループ化 76">
                        <a:extLst>
                          <a:ext uri="{FF2B5EF4-FFF2-40B4-BE49-F238E27FC236}">
                            <a16:creationId xmlns:a16="http://schemas.microsoft.com/office/drawing/2014/main" id="{2EECEAD7-4D56-49F0-9BD5-91C0278EB2E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78" name="正方形/長方形 77">
                          <a:extLst>
                            <a:ext uri="{FF2B5EF4-FFF2-40B4-BE49-F238E27FC236}">
                              <a16:creationId xmlns:a16="http://schemas.microsoft.com/office/drawing/2014/main" id="{CA169982-1FB2-414B-8458-2F0F3634A0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79" name="グループ化 78">
                          <a:extLst>
                            <a:ext uri="{FF2B5EF4-FFF2-40B4-BE49-F238E27FC236}">
                              <a16:creationId xmlns:a16="http://schemas.microsoft.com/office/drawing/2014/main" id="{5179DAB0-51FD-4E1B-9D00-7DF58C52C7A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80" name="正方形/長方形 79">
                            <a:extLst>
                              <a:ext uri="{FF2B5EF4-FFF2-40B4-BE49-F238E27FC236}">
                                <a16:creationId xmlns:a16="http://schemas.microsoft.com/office/drawing/2014/main" id="{37E42FB0-0889-45C3-B73B-2C456731E9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81" name="正方形/長方形 80">
                            <a:extLst>
                              <a:ext uri="{FF2B5EF4-FFF2-40B4-BE49-F238E27FC236}">
                                <a16:creationId xmlns:a16="http://schemas.microsoft.com/office/drawing/2014/main" id="{C7726781-752F-40C8-976D-D1A0FB1E329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66" name="四角形: 上の 2 つの角を丸める 65">
                      <a:extLst>
                        <a:ext uri="{FF2B5EF4-FFF2-40B4-BE49-F238E27FC236}">
                          <a16:creationId xmlns:a16="http://schemas.microsoft.com/office/drawing/2014/main" id="{5B4FBA86-48C1-4697-B796-D048D04C0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6648" y="2521745"/>
                      <a:ext cx="850458" cy="1010528"/>
                    </a:xfrm>
                    <a:prstGeom prst="round2SameRect">
                      <a:avLst>
                        <a:gd name="adj1" fmla="val 2788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9B96B397-C442-4C82-B76E-1A6583F65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911" y="2287914"/>
                      <a:ext cx="497338" cy="355857"/>
                    </a:xfrm>
                    <a:custGeom>
                      <a:avLst/>
                      <a:gdLst>
                        <a:gd name="connsiteX0" fmla="*/ 162037 w 507652"/>
                        <a:gd name="connsiteY0" fmla="*/ 0 h 393957"/>
                        <a:gd name="connsiteX1" fmla="*/ 345615 w 507652"/>
                        <a:gd name="connsiteY1" fmla="*/ 0 h 393957"/>
                        <a:gd name="connsiteX2" fmla="*/ 368206 w 507652"/>
                        <a:gd name="connsiteY2" fmla="*/ 233831 h 393957"/>
                        <a:gd name="connsiteX3" fmla="*/ 418392 w 507652"/>
                        <a:gd name="connsiteY3" fmla="*/ 233831 h 393957"/>
                        <a:gd name="connsiteX4" fmla="*/ 487118 w 507652"/>
                        <a:gd name="connsiteY4" fmla="*/ 240759 h 393957"/>
                        <a:gd name="connsiteX5" fmla="*/ 490977 w 507652"/>
                        <a:gd name="connsiteY5" fmla="*/ 241957 h 393957"/>
                        <a:gd name="connsiteX6" fmla="*/ 502495 w 507652"/>
                        <a:gd name="connsiteY6" fmla="*/ 258444 h 393957"/>
                        <a:gd name="connsiteX7" fmla="*/ 507652 w 507652"/>
                        <a:gd name="connsiteY7" fmla="*/ 281174 h 393957"/>
                        <a:gd name="connsiteX8" fmla="*/ 253826 w 507652"/>
                        <a:gd name="connsiteY8" fmla="*/ 393957 h 393957"/>
                        <a:gd name="connsiteX9" fmla="*/ 0 w 507652"/>
                        <a:gd name="connsiteY9" fmla="*/ 281174 h 393957"/>
                        <a:gd name="connsiteX10" fmla="*/ 5157 w 507652"/>
                        <a:gd name="connsiteY10" fmla="*/ 258444 h 393957"/>
                        <a:gd name="connsiteX11" fmla="*/ 16327 w 507652"/>
                        <a:gd name="connsiteY11" fmla="*/ 242455 h 393957"/>
                        <a:gd name="connsiteX12" fmla="*/ 21791 w 507652"/>
                        <a:gd name="connsiteY12" fmla="*/ 240759 h 393957"/>
                        <a:gd name="connsiteX13" fmla="*/ 90517 w 507652"/>
                        <a:gd name="connsiteY13" fmla="*/ 233831 h 393957"/>
                        <a:gd name="connsiteX14" fmla="*/ 139446 w 507652"/>
                        <a:gd name="connsiteY14" fmla="*/ 233831 h 393957"/>
                        <a:gd name="connsiteX0" fmla="*/ 156880 w 502495"/>
                        <a:gd name="connsiteY0" fmla="*/ 0 h 394144"/>
                        <a:gd name="connsiteX1" fmla="*/ 340458 w 502495"/>
                        <a:gd name="connsiteY1" fmla="*/ 0 h 394144"/>
                        <a:gd name="connsiteX2" fmla="*/ 363049 w 502495"/>
                        <a:gd name="connsiteY2" fmla="*/ 233831 h 394144"/>
                        <a:gd name="connsiteX3" fmla="*/ 413235 w 502495"/>
                        <a:gd name="connsiteY3" fmla="*/ 233831 h 394144"/>
                        <a:gd name="connsiteX4" fmla="*/ 481961 w 502495"/>
                        <a:gd name="connsiteY4" fmla="*/ 240759 h 394144"/>
                        <a:gd name="connsiteX5" fmla="*/ 485820 w 502495"/>
                        <a:gd name="connsiteY5" fmla="*/ 241957 h 394144"/>
                        <a:gd name="connsiteX6" fmla="*/ 497338 w 502495"/>
                        <a:gd name="connsiteY6" fmla="*/ 258444 h 394144"/>
                        <a:gd name="connsiteX7" fmla="*/ 502495 w 502495"/>
                        <a:gd name="connsiteY7" fmla="*/ 281174 h 394144"/>
                        <a:gd name="connsiteX8" fmla="*/ 248669 w 502495"/>
                        <a:gd name="connsiteY8" fmla="*/ 393957 h 394144"/>
                        <a:gd name="connsiteX9" fmla="*/ 0 w 502495"/>
                        <a:gd name="connsiteY9" fmla="*/ 258444 h 394144"/>
                        <a:gd name="connsiteX10" fmla="*/ 11170 w 502495"/>
                        <a:gd name="connsiteY10" fmla="*/ 242455 h 394144"/>
                        <a:gd name="connsiteX11" fmla="*/ 16634 w 502495"/>
                        <a:gd name="connsiteY11" fmla="*/ 240759 h 394144"/>
                        <a:gd name="connsiteX12" fmla="*/ 85360 w 502495"/>
                        <a:gd name="connsiteY12" fmla="*/ 233831 h 394144"/>
                        <a:gd name="connsiteX13" fmla="*/ 134289 w 502495"/>
                        <a:gd name="connsiteY13" fmla="*/ 233831 h 394144"/>
                        <a:gd name="connsiteX14" fmla="*/ 156880 w 502495"/>
                        <a:gd name="connsiteY14" fmla="*/ 0 h 394144"/>
                        <a:gd name="connsiteX0" fmla="*/ 156880 w 497338"/>
                        <a:gd name="connsiteY0" fmla="*/ 0 h 393957"/>
                        <a:gd name="connsiteX1" fmla="*/ 340458 w 497338"/>
                        <a:gd name="connsiteY1" fmla="*/ 0 h 393957"/>
                        <a:gd name="connsiteX2" fmla="*/ 363049 w 497338"/>
                        <a:gd name="connsiteY2" fmla="*/ 233831 h 393957"/>
                        <a:gd name="connsiteX3" fmla="*/ 413235 w 497338"/>
                        <a:gd name="connsiteY3" fmla="*/ 233831 h 393957"/>
                        <a:gd name="connsiteX4" fmla="*/ 481961 w 497338"/>
                        <a:gd name="connsiteY4" fmla="*/ 240759 h 393957"/>
                        <a:gd name="connsiteX5" fmla="*/ 485820 w 497338"/>
                        <a:gd name="connsiteY5" fmla="*/ 241957 h 393957"/>
                        <a:gd name="connsiteX6" fmla="*/ 497338 w 497338"/>
                        <a:gd name="connsiteY6" fmla="*/ 258444 h 393957"/>
                        <a:gd name="connsiteX7" fmla="*/ 248669 w 497338"/>
                        <a:gd name="connsiteY7" fmla="*/ 393957 h 393957"/>
                        <a:gd name="connsiteX8" fmla="*/ 0 w 497338"/>
                        <a:gd name="connsiteY8" fmla="*/ 258444 h 393957"/>
                        <a:gd name="connsiteX9" fmla="*/ 11170 w 497338"/>
                        <a:gd name="connsiteY9" fmla="*/ 242455 h 393957"/>
                        <a:gd name="connsiteX10" fmla="*/ 16634 w 497338"/>
                        <a:gd name="connsiteY10" fmla="*/ 240759 h 393957"/>
                        <a:gd name="connsiteX11" fmla="*/ 85360 w 497338"/>
                        <a:gd name="connsiteY11" fmla="*/ 233831 h 393957"/>
                        <a:gd name="connsiteX12" fmla="*/ 134289 w 497338"/>
                        <a:gd name="connsiteY12" fmla="*/ 233831 h 393957"/>
                        <a:gd name="connsiteX13" fmla="*/ 156880 w 497338"/>
                        <a:gd name="connsiteY13" fmla="*/ 0 h 393957"/>
                        <a:gd name="connsiteX0" fmla="*/ 156880 w 497338"/>
                        <a:gd name="connsiteY0" fmla="*/ 0 h 448725"/>
                        <a:gd name="connsiteX1" fmla="*/ 340458 w 497338"/>
                        <a:gd name="connsiteY1" fmla="*/ 0 h 448725"/>
                        <a:gd name="connsiteX2" fmla="*/ 363049 w 497338"/>
                        <a:gd name="connsiteY2" fmla="*/ 233831 h 448725"/>
                        <a:gd name="connsiteX3" fmla="*/ 413235 w 497338"/>
                        <a:gd name="connsiteY3" fmla="*/ 233831 h 448725"/>
                        <a:gd name="connsiteX4" fmla="*/ 481961 w 497338"/>
                        <a:gd name="connsiteY4" fmla="*/ 240759 h 448725"/>
                        <a:gd name="connsiteX5" fmla="*/ 485820 w 497338"/>
                        <a:gd name="connsiteY5" fmla="*/ 241957 h 448725"/>
                        <a:gd name="connsiteX6" fmla="*/ 497338 w 497338"/>
                        <a:gd name="connsiteY6" fmla="*/ 258444 h 448725"/>
                        <a:gd name="connsiteX7" fmla="*/ 248669 w 497338"/>
                        <a:gd name="connsiteY7" fmla="*/ 448725 h 448725"/>
                        <a:gd name="connsiteX8" fmla="*/ 0 w 497338"/>
                        <a:gd name="connsiteY8" fmla="*/ 258444 h 448725"/>
                        <a:gd name="connsiteX9" fmla="*/ 11170 w 497338"/>
                        <a:gd name="connsiteY9" fmla="*/ 242455 h 448725"/>
                        <a:gd name="connsiteX10" fmla="*/ 16634 w 497338"/>
                        <a:gd name="connsiteY10" fmla="*/ 240759 h 448725"/>
                        <a:gd name="connsiteX11" fmla="*/ 85360 w 497338"/>
                        <a:gd name="connsiteY11" fmla="*/ 233831 h 448725"/>
                        <a:gd name="connsiteX12" fmla="*/ 134289 w 497338"/>
                        <a:gd name="connsiteY12" fmla="*/ 233831 h 448725"/>
                        <a:gd name="connsiteX13" fmla="*/ 156880 w 497338"/>
                        <a:gd name="connsiteY13" fmla="*/ 0 h 448725"/>
                        <a:gd name="connsiteX0" fmla="*/ 156880 w 497338"/>
                        <a:gd name="connsiteY0" fmla="*/ 0 h 355857"/>
                        <a:gd name="connsiteX1" fmla="*/ 340458 w 497338"/>
                        <a:gd name="connsiteY1" fmla="*/ 0 h 355857"/>
                        <a:gd name="connsiteX2" fmla="*/ 363049 w 497338"/>
                        <a:gd name="connsiteY2" fmla="*/ 233831 h 355857"/>
                        <a:gd name="connsiteX3" fmla="*/ 413235 w 497338"/>
                        <a:gd name="connsiteY3" fmla="*/ 233831 h 355857"/>
                        <a:gd name="connsiteX4" fmla="*/ 481961 w 497338"/>
                        <a:gd name="connsiteY4" fmla="*/ 240759 h 355857"/>
                        <a:gd name="connsiteX5" fmla="*/ 485820 w 497338"/>
                        <a:gd name="connsiteY5" fmla="*/ 241957 h 355857"/>
                        <a:gd name="connsiteX6" fmla="*/ 497338 w 497338"/>
                        <a:gd name="connsiteY6" fmla="*/ 258444 h 355857"/>
                        <a:gd name="connsiteX7" fmla="*/ 253432 w 497338"/>
                        <a:gd name="connsiteY7" fmla="*/ 355857 h 355857"/>
                        <a:gd name="connsiteX8" fmla="*/ 0 w 497338"/>
                        <a:gd name="connsiteY8" fmla="*/ 258444 h 355857"/>
                        <a:gd name="connsiteX9" fmla="*/ 11170 w 497338"/>
                        <a:gd name="connsiteY9" fmla="*/ 242455 h 355857"/>
                        <a:gd name="connsiteX10" fmla="*/ 16634 w 497338"/>
                        <a:gd name="connsiteY10" fmla="*/ 240759 h 355857"/>
                        <a:gd name="connsiteX11" fmla="*/ 85360 w 497338"/>
                        <a:gd name="connsiteY11" fmla="*/ 233831 h 355857"/>
                        <a:gd name="connsiteX12" fmla="*/ 134289 w 497338"/>
                        <a:gd name="connsiteY12" fmla="*/ 233831 h 355857"/>
                        <a:gd name="connsiteX13" fmla="*/ 156880 w 497338"/>
                        <a:gd name="connsiteY13" fmla="*/ 0 h 355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97338" h="355857">
                          <a:moveTo>
                            <a:pt x="156880" y="0"/>
                          </a:moveTo>
                          <a:lnTo>
                            <a:pt x="340458" y="0"/>
                          </a:lnTo>
                          <a:lnTo>
                            <a:pt x="363049" y="233831"/>
                          </a:lnTo>
                          <a:lnTo>
                            <a:pt x="413235" y="233831"/>
                          </a:lnTo>
                          <a:cubicBezTo>
                            <a:pt x="436777" y="233831"/>
                            <a:pt x="459762" y="236217"/>
                            <a:pt x="481961" y="240759"/>
                          </a:cubicBezTo>
                          <a:lnTo>
                            <a:pt x="485820" y="241957"/>
                          </a:lnTo>
                          <a:lnTo>
                            <a:pt x="497338" y="258444"/>
                          </a:lnTo>
                          <a:cubicBezTo>
                            <a:pt x="457813" y="283777"/>
                            <a:pt x="336322" y="355857"/>
                            <a:pt x="253432" y="355857"/>
                          </a:cubicBezTo>
                          <a:cubicBezTo>
                            <a:pt x="169683" y="352069"/>
                            <a:pt x="39583" y="283694"/>
                            <a:pt x="0" y="258444"/>
                          </a:cubicBezTo>
                          <a:lnTo>
                            <a:pt x="11170" y="242455"/>
                          </a:lnTo>
                          <a:lnTo>
                            <a:pt x="16634" y="240759"/>
                          </a:lnTo>
                          <a:cubicBezTo>
                            <a:pt x="38833" y="236217"/>
                            <a:pt x="61818" y="233831"/>
                            <a:pt x="85360" y="233831"/>
                          </a:cubicBezTo>
                          <a:lnTo>
                            <a:pt x="134289" y="233831"/>
                          </a:lnTo>
                          <a:lnTo>
                            <a:pt x="156880" y="0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156CE33A-417A-4FC7-BB44-0BED36042E7C}"/>
                      </a:ext>
                    </a:extLst>
                  </p:cNvPr>
                  <p:cNvSpPr/>
                  <p:nvPr/>
                </p:nvSpPr>
                <p:spPr>
                  <a:xfrm>
                    <a:off x="600374" y="2510017"/>
                    <a:ext cx="641144" cy="177183"/>
                  </a:xfrm>
                  <a:custGeom>
                    <a:avLst/>
                    <a:gdLst>
                      <a:gd name="connsiteX0" fmla="*/ 112458 w 641144"/>
                      <a:gd name="connsiteY0" fmla="*/ 0 h 124824"/>
                      <a:gd name="connsiteX1" fmla="*/ 530581 w 641144"/>
                      <a:gd name="connsiteY1" fmla="*/ 0 h 124824"/>
                      <a:gd name="connsiteX2" fmla="*/ 638769 w 641144"/>
                      <a:gd name="connsiteY2" fmla="*/ 21842 h 124824"/>
                      <a:gd name="connsiteX3" fmla="*/ 641144 w 641144"/>
                      <a:gd name="connsiteY3" fmla="*/ 23131 h 124824"/>
                      <a:gd name="connsiteX4" fmla="*/ 487674 w 641144"/>
                      <a:gd name="connsiteY4" fmla="*/ 124824 h 124824"/>
                      <a:gd name="connsiteX5" fmla="*/ 319796 w 641144"/>
                      <a:gd name="connsiteY5" fmla="*/ 13583 h 124824"/>
                      <a:gd name="connsiteX6" fmla="*/ 151917 w 641144"/>
                      <a:gd name="connsiteY6" fmla="*/ 124824 h 124824"/>
                      <a:gd name="connsiteX7" fmla="*/ 0 w 641144"/>
                      <a:gd name="connsiteY7" fmla="*/ 24160 h 124824"/>
                      <a:gd name="connsiteX8" fmla="*/ 4270 w 641144"/>
                      <a:gd name="connsiteY8" fmla="*/ 21842 h 124824"/>
                      <a:gd name="connsiteX9" fmla="*/ 112458 w 641144"/>
                      <a:gd name="connsiteY9" fmla="*/ 0 h 124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1144" h="124824">
                        <a:moveTo>
                          <a:pt x="112458" y="0"/>
                        </a:moveTo>
                        <a:lnTo>
                          <a:pt x="530581" y="0"/>
                        </a:lnTo>
                        <a:cubicBezTo>
                          <a:pt x="568957" y="0"/>
                          <a:pt x="605517" y="7778"/>
                          <a:pt x="638769" y="21842"/>
                        </a:cubicBezTo>
                        <a:lnTo>
                          <a:pt x="641144" y="23131"/>
                        </a:lnTo>
                        <a:lnTo>
                          <a:pt x="487674" y="124824"/>
                        </a:lnTo>
                        <a:lnTo>
                          <a:pt x="319796" y="13583"/>
                        </a:lnTo>
                        <a:lnTo>
                          <a:pt x="151917" y="124824"/>
                        </a:lnTo>
                        <a:lnTo>
                          <a:pt x="0" y="24160"/>
                        </a:lnTo>
                        <a:lnTo>
                          <a:pt x="4270" y="21842"/>
                        </a:lnTo>
                        <a:cubicBezTo>
                          <a:pt x="37523" y="7778"/>
                          <a:pt x="74082" y="0"/>
                          <a:pt x="11245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89C249D0-27A6-484F-8EEA-B32C335928ED}"/>
                      </a:ext>
                    </a:extLst>
                  </p:cNvPr>
                  <p:cNvGrpSpPr/>
                  <p:nvPr/>
                </p:nvGrpSpPr>
                <p:grpSpPr>
                  <a:xfrm>
                    <a:off x="735224" y="2528525"/>
                    <a:ext cx="366289" cy="289145"/>
                    <a:chOff x="1540248" y="2990850"/>
                    <a:chExt cx="419939" cy="331498"/>
                  </a:xfrm>
                </p:grpSpPr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C86502AD-39AC-46E1-968E-0176E4019892}"/>
                        </a:ext>
                      </a:extLst>
                    </p:cNvPr>
                    <p:cNvGrpSpPr/>
                    <p:nvPr/>
                  </p:nvGrpSpPr>
                  <p:grpSpPr>
                    <a:xfrm rot="17534486">
                      <a:off x="1540566" y="3098314"/>
                      <a:ext cx="279419" cy="168288"/>
                      <a:chOff x="2147800" y="2981327"/>
                      <a:chExt cx="1443125" cy="881064"/>
                    </a:xfrm>
                  </p:grpSpPr>
                  <p:sp>
                    <p:nvSpPr>
                      <p:cNvPr id="62" name="フリーフォーム: 図形 61">
                        <a:extLst>
                          <a:ext uri="{FF2B5EF4-FFF2-40B4-BE49-F238E27FC236}">
                            <a16:creationId xmlns:a16="http://schemas.microsoft.com/office/drawing/2014/main" id="{B4AC6BA1-154C-43A7-ADE6-925AA1711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800" y="2981327"/>
                        <a:ext cx="1443125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" name="フリーフォーム: 図形 62">
                        <a:extLst>
                          <a:ext uri="{FF2B5EF4-FFF2-40B4-BE49-F238E27FC236}">
                            <a16:creationId xmlns:a16="http://schemas.microsoft.com/office/drawing/2014/main" id="{9AD82BB1-3436-497D-95B0-00B0209710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07" y="3148020"/>
                        <a:ext cx="1095548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2" name="グループ化 51">
                      <a:extLst>
                        <a:ext uri="{FF2B5EF4-FFF2-40B4-BE49-F238E27FC236}">
                          <a16:creationId xmlns:a16="http://schemas.microsoft.com/office/drawing/2014/main" id="{55AA0CC8-DA62-482E-AB61-0949FA473C48}"/>
                        </a:ext>
                      </a:extLst>
                    </p:cNvPr>
                    <p:cNvGrpSpPr/>
                    <p:nvPr/>
                  </p:nvGrpSpPr>
                  <p:grpSpPr>
                    <a:xfrm rot="4125484" flipH="1">
                      <a:off x="1689491" y="3098494"/>
                      <a:ext cx="279420" cy="168288"/>
                      <a:chOff x="2147780" y="2981332"/>
                      <a:chExt cx="1443132" cy="881064"/>
                    </a:xfrm>
                  </p:grpSpPr>
                  <p:sp>
                    <p:nvSpPr>
                      <p:cNvPr id="60" name="フリーフォーム: 図形 59">
                        <a:extLst>
                          <a:ext uri="{FF2B5EF4-FFF2-40B4-BE49-F238E27FC236}">
                            <a16:creationId xmlns:a16="http://schemas.microsoft.com/office/drawing/2014/main" id="{061F7F5F-B8DB-47FF-96B2-4596E072C2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780" y="2981332"/>
                        <a:ext cx="1443132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" name="フリーフォーム: 図形 60">
                        <a:extLst>
                          <a:ext uri="{FF2B5EF4-FFF2-40B4-BE49-F238E27FC236}">
                            <a16:creationId xmlns:a16="http://schemas.microsoft.com/office/drawing/2014/main" id="{EA03C337-0244-492E-8D13-D5A1B7C72E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19" y="3148018"/>
                        <a:ext cx="1095549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3" name="グループ化 52">
                      <a:extLst>
                        <a:ext uri="{FF2B5EF4-FFF2-40B4-BE49-F238E27FC236}">
                          <a16:creationId xmlns:a16="http://schemas.microsoft.com/office/drawing/2014/main" id="{07F902EF-4B7F-467E-97AD-16F972726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0248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58" name="フリーフォーム: 図形 57">
                        <a:extLst>
                          <a:ext uri="{FF2B5EF4-FFF2-40B4-BE49-F238E27FC236}">
                            <a16:creationId xmlns:a16="http://schemas.microsoft.com/office/drawing/2014/main" id="{BD9FB3E1-14B3-42E4-A742-3CCF555F0F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" name="フリーフォーム: 図形 58">
                        <a:extLst>
                          <a:ext uri="{FF2B5EF4-FFF2-40B4-BE49-F238E27FC236}">
                            <a16:creationId xmlns:a16="http://schemas.microsoft.com/office/drawing/2014/main" id="{2F655913-9320-4CE3-802D-338B71B9B3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19F1B8F7-AD1D-4277-AE1E-474CA0488CD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760821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56" name="フリーフォーム: 図形 55">
                        <a:extLst>
                          <a:ext uri="{FF2B5EF4-FFF2-40B4-BE49-F238E27FC236}">
                            <a16:creationId xmlns:a16="http://schemas.microsoft.com/office/drawing/2014/main" id="{95ADC2DA-29FC-42D7-900A-FB17E853AF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フリーフォーム: 図形 56">
                        <a:extLst>
                          <a:ext uri="{FF2B5EF4-FFF2-40B4-BE49-F238E27FC236}">
                            <a16:creationId xmlns:a16="http://schemas.microsoft.com/office/drawing/2014/main" id="{564C8F4F-741E-4F17-9C5F-B31AF08EE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5" name="四角形: 角を丸くする 54">
                      <a:extLst>
                        <a:ext uri="{FF2B5EF4-FFF2-40B4-BE49-F238E27FC236}">
                          <a16:creationId xmlns:a16="http://schemas.microsoft.com/office/drawing/2014/main" id="{BEE7E853-764A-44D9-A089-D015517B7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401" y="3020273"/>
                      <a:ext cx="99137" cy="109729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BD0BABFC-E940-4E4E-824B-5DEDFD51063F}"/>
                      </a:ext>
                    </a:extLst>
                  </p:cNvPr>
                  <p:cNvSpPr/>
                  <p:nvPr/>
                </p:nvSpPr>
                <p:spPr>
                  <a:xfrm>
                    <a:off x="881665" y="33655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757A1DB0-526F-46A4-A77D-4C6A22F5A291}"/>
                      </a:ext>
                    </a:extLst>
                  </p:cNvPr>
                  <p:cNvSpPr/>
                  <p:nvPr/>
                </p:nvSpPr>
                <p:spPr>
                  <a:xfrm>
                    <a:off x="881665" y="31496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4348F0E2-8E53-401D-A62D-C539C7E64DCE}"/>
                      </a:ext>
                    </a:extLst>
                  </p:cNvPr>
                  <p:cNvSpPr/>
                  <p:nvPr/>
                </p:nvSpPr>
                <p:spPr>
                  <a:xfrm>
                    <a:off x="881665" y="294005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F2214041-3461-474B-B845-1412AAB4CAC3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29" name="円/楕円 373">
                    <a:extLst>
                      <a:ext uri="{FF2B5EF4-FFF2-40B4-BE49-F238E27FC236}">
                        <a16:creationId xmlns:a16="http://schemas.microsoft.com/office/drawing/2014/main" id="{D26AA2ED-E034-4321-A094-4A206A7BD3D3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月 823">
                    <a:extLst>
                      <a:ext uri="{FF2B5EF4-FFF2-40B4-BE49-F238E27FC236}">
                        <a16:creationId xmlns:a16="http://schemas.microsoft.com/office/drawing/2014/main" id="{D22E9E2E-E58C-4FE5-AEDA-1853BA140C0D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月 823">
                    <a:extLst>
                      <a:ext uri="{FF2B5EF4-FFF2-40B4-BE49-F238E27FC236}">
                        <a16:creationId xmlns:a16="http://schemas.microsoft.com/office/drawing/2014/main" id="{3FAE72F3-D25B-468C-872A-C2620FB1805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04557EBB-6E15-4A22-94B9-2BCEB0D903C7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9" y="1107005"/>
                    <a:ext cx="1234509" cy="1164733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751EC75D-0287-4BBD-BEAF-7B357686F2F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407">
                        <a:extLst>
                          <a:ext uri="{FF2B5EF4-FFF2-40B4-BE49-F238E27FC236}">
                            <a16:creationId xmlns:a16="http://schemas.microsoft.com/office/drawing/2014/main" id="{952B391D-56DD-486A-BFDD-3F30E84A4F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408">
                        <a:extLst>
                          <a:ext uri="{FF2B5EF4-FFF2-40B4-BE49-F238E27FC236}">
                            <a16:creationId xmlns:a16="http://schemas.microsoft.com/office/drawing/2014/main" id="{2FF1288E-3CC8-4F63-BC26-78A278EC82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77B772E7-3671-448B-9220-3E9FDD2ACFD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405">
                        <a:extLst>
                          <a:ext uri="{FF2B5EF4-FFF2-40B4-BE49-F238E27FC236}">
                            <a16:creationId xmlns:a16="http://schemas.microsoft.com/office/drawing/2014/main" id="{813AE7D1-A5E1-4B9C-98F4-B4B35DA728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406">
                        <a:extLst>
                          <a:ext uri="{FF2B5EF4-FFF2-40B4-BE49-F238E27FC236}">
                            <a16:creationId xmlns:a16="http://schemas.microsoft.com/office/drawing/2014/main" id="{6F0D964D-7D72-44BF-9E5F-B8D21212D0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404">
                      <a:extLst>
                        <a:ext uri="{FF2B5EF4-FFF2-40B4-BE49-F238E27FC236}">
                          <a16:creationId xmlns:a16="http://schemas.microsoft.com/office/drawing/2014/main" id="{B9DF3E59-89BE-49DF-AE9F-D6006F824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" name="正方形/長方形 67">
                    <a:extLst>
                      <a:ext uri="{FF2B5EF4-FFF2-40B4-BE49-F238E27FC236}">
                        <a16:creationId xmlns:a16="http://schemas.microsoft.com/office/drawing/2014/main" id="{87972717-981F-4C3E-8B71-95F8E1C57478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月 34">
                    <a:extLst>
                      <a:ext uri="{FF2B5EF4-FFF2-40B4-BE49-F238E27FC236}">
                        <a16:creationId xmlns:a16="http://schemas.microsoft.com/office/drawing/2014/main" id="{2BA2D578-AFBE-413C-B086-C87DFA5FB3E5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月 35">
                    <a:extLst>
                      <a:ext uri="{FF2B5EF4-FFF2-40B4-BE49-F238E27FC236}">
                        <a16:creationId xmlns:a16="http://schemas.microsoft.com/office/drawing/2014/main" id="{A9F30B83-EFA3-4BD5-A3B8-501F10175514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月 36">
                    <a:extLst>
                      <a:ext uri="{FF2B5EF4-FFF2-40B4-BE49-F238E27FC236}">
                        <a16:creationId xmlns:a16="http://schemas.microsoft.com/office/drawing/2014/main" id="{C3C352FE-B04F-4624-858F-DE5040B99A18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1648E628-2EB4-4121-B200-B9900BBB8FC9}"/>
                    </a:ext>
                  </a:extLst>
                </p:cNvPr>
                <p:cNvSpPr/>
                <p:nvPr/>
              </p:nvSpPr>
              <p:spPr>
                <a:xfrm rot="900000">
                  <a:off x="1475878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A84FD45-571C-4BEC-B6DB-AA9EA44CDE65}"/>
                  </a:ext>
                </a:extLst>
              </p:cNvPr>
              <p:cNvGrpSpPr/>
              <p:nvPr/>
            </p:nvGrpSpPr>
            <p:grpSpPr>
              <a:xfrm>
                <a:off x="1600528" y="1601078"/>
                <a:ext cx="843988" cy="315707"/>
                <a:chOff x="1600528" y="1601078"/>
                <a:chExt cx="843988" cy="315707"/>
              </a:xfrm>
            </p:grpSpPr>
            <p:sp>
              <p:nvSpPr>
                <p:cNvPr id="19" name="円/楕円 27">
                  <a:extLst>
                    <a:ext uri="{FF2B5EF4-FFF2-40B4-BE49-F238E27FC236}">
                      <a16:creationId xmlns:a16="http://schemas.microsoft.com/office/drawing/2014/main" id="{003B7040-A6F5-4681-9A75-F3236D2DBF48}"/>
                    </a:ext>
                  </a:extLst>
                </p:cNvPr>
                <p:cNvSpPr/>
                <p:nvPr/>
              </p:nvSpPr>
              <p:spPr>
                <a:xfrm>
                  <a:off x="1600528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円/楕円 27">
                  <a:extLst>
                    <a:ext uri="{FF2B5EF4-FFF2-40B4-BE49-F238E27FC236}">
                      <a16:creationId xmlns:a16="http://schemas.microsoft.com/office/drawing/2014/main" id="{4F8BD13A-BCA2-47BC-8B66-30EB5793AB83}"/>
                    </a:ext>
                  </a:extLst>
                </p:cNvPr>
                <p:cNvSpPr/>
                <p:nvPr/>
              </p:nvSpPr>
              <p:spPr>
                <a:xfrm>
                  <a:off x="2131398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EBF1D58-588A-47BB-887A-2165CBF9A04D}"/>
                    </a:ext>
                  </a:extLst>
                </p:cNvPr>
                <p:cNvSpPr/>
                <p:nvPr/>
              </p:nvSpPr>
              <p:spPr>
                <a:xfrm>
                  <a:off x="1663455" y="1729407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C6953A9-C08E-4658-B158-A297747D74D9}"/>
                    </a:ext>
                  </a:extLst>
                </p:cNvPr>
                <p:cNvSpPr/>
                <p:nvPr/>
              </p:nvSpPr>
              <p:spPr>
                <a:xfrm>
                  <a:off x="2167457" y="1729407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ED9C466-2E2E-4B12-A939-08F4DB9E495C}"/>
                  </a:ext>
                </a:extLst>
              </p:cNvPr>
              <p:cNvGrpSpPr/>
              <p:nvPr/>
            </p:nvGrpSpPr>
            <p:grpSpPr>
              <a:xfrm>
                <a:off x="1452315" y="1179996"/>
                <a:ext cx="936221" cy="1037905"/>
                <a:chOff x="1452315" y="1179996"/>
                <a:chExt cx="936221" cy="1037905"/>
              </a:xfrm>
            </p:grpSpPr>
            <p:sp>
              <p:nvSpPr>
                <p:cNvPr id="12" name="楕円 22">
                  <a:extLst>
                    <a:ext uri="{FF2B5EF4-FFF2-40B4-BE49-F238E27FC236}">
                      <a16:creationId xmlns:a16="http://schemas.microsoft.com/office/drawing/2014/main" id="{92F8322D-830B-4F9E-9488-C0BC8C601C16}"/>
                    </a:ext>
                  </a:extLst>
                </p:cNvPr>
                <p:cNvSpPr/>
                <p:nvPr/>
              </p:nvSpPr>
              <p:spPr>
                <a:xfrm>
                  <a:off x="2070141" y="128040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22">
                  <a:extLst>
                    <a:ext uri="{FF2B5EF4-FFF2-40B4-BE49-F238E27FC236}">
                      <a16:creationId xmlns:a16="http://schemas.microsoft.com/office/drawing/2014/main" id="{EC6B1B30-05C1-4499-88FB-68CC3161804C}"/>
                    </a:ext>
                  </a:extLst>
                </p:cNvPr>
                <p:cNvSpPr/>
                <p:nvPr/>
              </p:nvSpPr>
              <p:spPr>
                <a:xfrm>
                  <a:off x="2277773" y="13927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22">
                  <a:extLst>
                    <a:ext uri="{FF2B5EF4-FFF2-40B4-BE49-F238E27FC236}">
                      <a16:creationId xmlns:a16="http://schemas.microsoft.com/office/drawing/2014/main" id="{CDAE99D9-B9CF-47A0-B6FF-1125B776EE8C}"/>
                    </a:ext>
                  </a:extLst>
                </p:cNvPr>
                <p:cNvSpPr/>
                <p:nvPr/>
              </p:nvSpPr>
              <p:spPr>
                <a:xfrm>
                  <a:off x="1769815" y="11799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22">
                  <a:extLst>
                    <a:ext uri="{FF2B5EF4-FFF2-40B4-BE49-F238E27FC236}">
                      <a16:creationId xmlns:a16="http://schemas.microsoft.com/office/drawing/2014/main" id="{2CA768A2-B6EC-49FE-97FF-3B3742D5AE14}"/>
                    </a:ext>
                  </a:extLst>
                </p:cNvPr>
                <p:cNvSpPr/>
                <p:nvPr/>
              </p:nvSpPr>
              <p:spPr>
                <a:xfrm>
                  <a:off x="1452315" y="15736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68E534F8-997C-4B76-9732-37E3027A5247}"/>
                    </a:ext>
                  </a:extLst>
                </p:cNvPr>
                <p:cNvSpPr/>
                <p:nvPr/>
              </p:nvSpPr>
              <p:spPr>
                <a:xfrm>
                  <a:off x="1630115" y="204994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5DC46B75-2FCB-F14C-C6EA-218205BA56E5}"/>
                </a:ext>
              </a:extLst>
            </p:cNvPr>
            <p:cNvSpPr/>
            <p:nvPr/>
          </p:nvSpPr>
          <p:spPr>
            <a:xfrm>
              <a:off x="803601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27">
              <a:extLst>
                <a:ext uri="{FF2B5EF4-FFF2-40B4-BE49-F238E27FC236}">
                  <a16:creationId xmlns:a16="http://schemas.microsoft.com/office/drawing/2014/main" id="{356C40E6-0915-53F2-99E1-EB131286F392}"/>
                </a:ext>
              </a:extLst>
            </p:cNvPr>
            <p:cNvSpPr/>
            <p:nvPr/>
          </p:nvSpPr>
          <p:spPr>
            <a:xfrm>
              <a:off x="1854533" y="222729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3976B3C4-1268-FBC6-AA28-0C40710AFE53}"/>
                </a:ext>
              </a:extLst>
            </p:cNvPr>
            <p:cNvGrpSpPr/>
            <p:nvPr/>
          </p:nvGrpSpPr>
          <p:grpSpPr>
            <a:xfrm>
              <a:off x="2185906" y="1750881"/>
              <a:ext cx="312172" cy="669649"/>
              <a:chOff x="2191349" y="1770013"/>
              <a:chExt cx="312172" cy="669649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D333BF1-0E26-1B06-F5D4-671667AB6D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1D3F0A91-B039-6CF9-BEC1-82416C530D7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3CEA3363-35D9-8AAC-2698-BE1FC6124153}"/>
                </a:ext>
              </a:extLst>
            </p:cNvPr>
            <p:cNvSpPr/>
            <p:nvPr/>
          </p:nvSpPr>
          <p:spPr>
            <a:xfrm rot="20542719">
              <a:off x="2353699" y="2083595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39FF63EF-F939-DB5D-0993-3EC044F65D87}"/>
              </a:ext>
            </a:extLst>
          </p:cNvPr>
          <p:cNvGrpSpPr/>
          <p:nvPr/>
        </p:nvGrpSpPr>
        <p:grpSpPr>
          <a:xfrm>
            <a:off x="3805593" y="1250842"/>
            <a:ext cx="1783264" cy="2286145"/>
            <a:chOff x="3805593" y="1250842"/>
            <a:chExt cx="1783264" cy="228614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52C7296-BD84-423C-A909-A3AAB118DF0F}"/>
                </a:ext>
              </a:extLst>
            </p:cNvPr>
            <p:cNvGrpSpPr/>
            <p:nvPr/>
          </p:nvGrpSpPr>
          <p:grpSpPr>
            <a:xfrm>
              <a:off x="4347614" y="1250842"/>
              <a:ext cx="1184027" cy="2286145"/>
              <a:chOff x="4372488" y="1246128"/>
              <a:chExt cx="1184027" cy="2286145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A9B55C4-BB18-4181-8ECE-80A4438B3662}"/>
                  </a:ext>
                </a:extLst>
              </p:cNvPr>
              <p:cNvGrpSpPr/>
              <p:nvPr/>
            </p:nvGrpSpPr>
            <p:grpSpPr>
              <a:xfrm>
                <a:off x="4372488" y="1267874"/>
                <a:ext cx="1184027" cy="2264399"/>
                <a:chOff x="4372488" y="1267874"/>
                <a:chExt cx="1184027" cy="2264399"/>
              </a:xfrm>
            </p:grpSpPr>
            <p:sp>
              <p:nvSpPr>
                <p:cNvPr id="166" name="円/楕円 637">
                  <a:extLst>
                    <a:ext uri="{FF2B5EF4-FFF2-40B4-BE49-F238E27FC236}">
                      <a16:creationId xmlns:a16="http://schemas.microsoft.com/office/drawing/2014/main" id="{068A9ACB-F8A3-4B5B-BD32-BC67D5C22C16}"/>
                    </a:ext>
                  </a:extLst>
                </p:cNvPr>
                <p:cNvSpPr/>
                <p:nvPr/>
              </p:nvSpPr>
              <p:spPr>
                <a:xfrm>
                  <a:off x="5215848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637">
                  <a:extLst>
                    <a:ext uri="{FF2B5EF4-FFF2-40B4-BE49-F238E27FC236}">
                      <a16:creationId xmlns:a16="http://schemas.microsoft.com/office/drawing/2014/main" id="{A245871E-4F92-454C-9CA6-19B9469AC00B}"/>
                    </a:ext>
                  </a:extLst>
                </p:cNvPr>
                <p:cNvSpPr/>
                <p:nvPr/>
              </p:nvSpPr>
              <p:spPr>
                <a:xfrm>
                  <a:off x="4584913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1DCD95FD-A297-4E7B-92FC-5F4CC44760E1}"/>
                    </a:ext>
                  </a:extLst>
                </p:cNvPr>
                <p:cNvGrpSpPr/>
                <p:nvPr/>
              </p:nvGrpSpPr>
              <p:grpSpPr>
                <a:xfrm>
                  <a:off x="4388924" y="2287914"/>
                  <a:ext cx="1006981" cy="1244359"/>
                  <a:chOff x="-233171" y="2287914"/>
                  <a:chExt cx="1006981" cy="1244359"/>
                </a:xfrm>
              </p:grpSpPr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FB33AA04-0784-4ADA-81EE-2DF3858ADBEE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212" name="正方形/長方形 211">
                      <a:extLst>
                        <a:ext uri="{FF2B5EF4-FFF2-40B4-BE49-F238E27FC236}">
                          <a16:creationId xmlns:a16="http://schemas.microsoft.com/office/drawing/2014/main" id="{D945F234-1290-447A-8751-441DB5849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" name="フリーフォーム: 図形 212">
                      <a:extLst>
                        <a:ext uri="{FF2B5EF4-FFF2-40B4-BE49-F238E27FC236}">
                          <a16:creationId xmlns:a16="http://schemas.microsoft.com/office/drawing/2014/main" id="{BB013693-11B4-47CA-8EAE-F46D03AE3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D066B6DB-1E9F-417B-8ABE-DA47CF2E48C5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215" name="正方形/長方形 214">
                        <a:extLst>
                          <a:ext uri="{FF2B5EF4-FFF2-40B4-BE49-F238E27FC236}">
                            <a16:creationId xmlns:a16="http://schemas.microsoft.com/office/drawing/2014/main" id="{611A5E0D-9792-4CE2-BDDE-3808F299A3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16" name="グループ化 215">
                        <a:extLst>
                          <a:ext uri="{FF2B5EF4-FFF2-40B4-BE49-F238E27FC236}">
                            <a16:creationId xmlns:a16="http://schemas.microsoft.com/office/drawing/2014/main" id="{CA62EE66-F10E-41F3-B7F3-71566872DA5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217" name="正方形/長方形 216">
                          <a:extLst>
                            <a:ext uri="{FF2B5EF4-FFF2-40B4-BE49-F238E27FC236}">
                              <a16:creationId xmlns:a16="http://schemas.microsoft.com/office/drawing/2014/main" id="{7BCA7DA8-52D6-43BC-9FEA-DB20D4D3F9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218" name="正方形/長方形 217">
                          <a:extLst>
                            <a:ext uri="{FF2B5EF4-FFF2-40B4-BE49-F238E27FC236}">
                              <a16:creationId xmlns:a16="http://schemas.microsoft.com/office/drawing/2014/main" id="{7D001163-C4F1-46C2-BB61-65716D6047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203" name="四角形: 上の 2 つの角を丸める 202">
                    <a:extLst>
                      <a:ext uri="{FF2B5EF4-FFF2-40B4-BE49-F238E27FC236}">
                        <a16:creationId xmlns:a16="http://schemas.microsoft.com/office/drawing/2014/main" id="{72A671F7-EDB7-494D-A066-C52B621A57CA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040EC6AB-257D-4EA8-9A94-21D2D3CC4BB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2D4BF11-1CE2-4A96-AF7A-3B2FD240C8ED}"/>
                    </a:ext>
                  </a:extLst>
                </p:cNvPr>
                <p:cNvGrpSpPr/>
                <p:nvPr/>
              </p:nvGrpSpPr>
              <p:grpSpPr>
                <a:xfrm>
                  <a:off x="4566773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185" name="楕円 20">
                    <a:extLst>
                      <a:ext uri="{FF2B5EF4-FFF2-40B4-BE49-F238E27FC236}">
                        <a16:creationId xmlns:a16="http://schemas.microsoft.com/office/drawing/2014/main" id="{4FF03AA3-4142-42BE-8C97-8F2C711CF3F1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8B6AD162-7DA3-469E-AE85-3509C3F55035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187" name="二等辺三角形 186">
                      <a:extLst>
                        <a:ext uri="{FF2B5EF4-FFF2-40B4-BE49-F238E27FC236}">
                          <a16:creationId xmlns:a16="http://schemas.microsoft.com/office/drawing/2014/main" id="{572B204A-2FB0-45C5-9519-5036C77D5F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8" name="楕円 20">
                      <a:extLst>
                        <a:ext uri="{FF2B5EF4-FFF2-40B4-BE49-F238E27FC236}">
                          <a16:creationId xmlns:a16="http://schemas.microsoft.com/office/drawing/2014/main" id="{D365AF06-63F8-4847-9166-4AB27A93FD20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62EAAFCD-D1C1-4227-B206-90C570944226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E52E439F-9AA1-46DE-8BB1-6B6DB90667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0" name="フリーフォーム: 図形 199">
                        <a:extLst>
                          <a:ext uri="{FF2B5EF4-FFF2-40B4-BE49-F238E27FC236}">
                            <a16:creationId xmlns:a16="http://schemas.microsoft.com/office/drawing/2014/main" id="{E4B1BF55-681E-4D3B-8FCE-B5BACAA6AD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46764664-5271-40C5-B93C-6B73BD9D6BCE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55E03E2D-4DD0-4A4F-B729-0D68DA675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8" name="フリーフォーム: 図形 197">
                        <a:extLst>
                          <a:ext uri="{FF2B5EF4-FFF2-40B4-BE49-F238E27FC236}">
                            <a16:creationId xmlns:a16="http://schemas.microsoft.com/office/drawing/2014/main" id="{7418F456-E6FA-4648-8136-CEF197E54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1" name="楕円 20">
                      <a:extLst>
                        <a:ext uri="{FF2B5EF4-FFF2-40B4-BE49-F238E27FC236}">
                          <a16:creationId xmlns:a16="http://schemas.microsoft.com/office/drawing/2014/main" id="{EC4DF599-366A-42CC-A50E-8704E1735646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" name="楕円 20">
                      <a:extLst>
                        <a:ext uri="{FF2B5EF4-FFF2-40B4-BE49-F238E27FC236}">
                          <a16:creationId xmlns:a16="http://schemas.microsoft.com/office/drawing/2014/main" id="{432D636B-5E5D-4186-98AF-B19C4159F3E6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E0978FC0-E141-40D8-8FDB-63A807A3C0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802FA0AD-5AE5-4D91-973B-52C25D3D98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39005706-8A85-4ACE-A1B8-F2B4BF1F34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" name="四角形: 角を丸くする 195">
                      <a:extLst>
                        <a:ext uri="{FF2B5EF4-FFF2-40B4-BE49-F238E27FC236}">
                          <a16:creationId xmlns:a16="http://schemas.microsoft.com/office/drawing/2014/main" id="{A785DA64-E541-4AB4-B97D-E9D17613C4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ECA612AC-B1B8-44D1-8200-39219ED3A85B}"/>
                    </a:ext>
                  </a:extLst>
                </p:cNvPr>
                <p:cNvGrpSpPr/>
                <p:nvPr/>
              </p:nvGrpSpPr>
              <p:grpSpPr>
                <a:xfrm>
                  <a:off x="4372488" y="1267874"/>
                  <a:ext cx="1184027" cy="1183060"/>
                  <a:chOff x="4071792" y="5335155"/>
                  <a:chExt cx="834570" cy="833890"/>
                </a:xfrm>
              </p:grpSpPr>
              <p:sp>
                <p:nvSpPr>
                  <p:cNvPr id="174" name="円/楕円 899">
                    <a:extLst>
                      <a:ext uri="{FF2B5EF4-FFF2-40B4-BE49-F238E27FC236}">
                        <a16:creationId xmlns:a16="http://schemas.microsoft.com/office/drawing/2014/main" id="{D10615EF-8169-4DB6-B054-29F421980CE7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22829148-4725-446B-A9F9-7B6CEA929D8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5DD77486-D9A2-495D-870A-19231FC54B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" name="円/楕円 914">
                        <a:extLst>
                          <a:ext uri="{FF2B5EF4-FFF2-40B4-BE49-F238E27FC236}">
                            <a16:creationId xmlns:a16="http://schemas.microsoft.com/office/drawing/2014/main" id="{B51421AD-D5DB-4AE7-B773-C262A0D55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" name="円/楕円 915">
                        <a:extLst>
                          <a:ext uri="{FF2B5EF4-FFF2-40B4-BE49-F238E27FC236}">
                            <a16:creationId xmlns:a16="http://schemas.microsoft.com/office/drawing/2014/main" id="{153B5A51-7CEA-490C-A6AB-DA308D7D6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9" name="グループ化 178">
                      <a:extLst>
                        <a:ext uri="{FF2B5EF4-FFF2-40B4-BE49-F238E27FC236}">
                          <a16:creationId xmlns:a16="http://schemas.microsoft.com/office/drawing/2014/main" id="{1E519154-3B70-437C-92F5-19A891CF8DA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912">
                        <a:extLst>
                          <a:ext uri="{FF2B5EF4-FFF2-40B4-BE49-F238E27FC236}">
                            <a16:creationId xmlns:a16="http://schemas.microsoft.com/office/drawing/2014/main" id="{211428DC-6212-42B7-B3F2-648A90304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913">
                        <a:extLst>
                          <a:ext uri="{FF2B5EF4-FFF2-40B4-BE49-F238E27FC236}">
                            <a16:creationId xmlns:a16="http://schemas.microsoft.com/office/drawing/2014/main" id="{9026A51D-11A4-4512-8B1C-1EC3E5D40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0" name="円/楕円 911">
                      <a:extLst>
                        <a:ext uri="{FF2B5EF4-FFF2-40B4-BE49-F238E27FC236}">
                          <a16:creationId xmlns:a16="http://schemas.microsoft.com/office/drawing/2014/main" id="{DA4F16EA-F59B-4671-ADA1-3ACAAC88F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7" name="正方形/長方形 67">
                    <a:extLst>
                      <a:ext uri="{FF2B5EF4-FFF2-40B4-BE49-F238E27FC236}">
                        <a16:creationId xmlns:a16="http://schemas.microsoft.com/office/drawing/2014/main" id="{5D1665D8-3DE9-494E-B094-066BEC25F995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5C418B0-AF23-41F9-A575-6A9449FCA592}"/>
                  </a:ext>
                </a:extLst>
              </p:cNvPr>
              <p:cNvGrpSpPr/>
              <p:nvPr/>
            </p:nvGrpSpPr>
            <p:grpSpPr>
              <a:xfrm>
                <a:off x="4575838" y="1647200"/>
                <a:ext cx="766324" cy="306854"/>
                <a:chOff x="4575838" y="1647200"/>
                <a:chExt cx="766324" cy="306854"/>
              </a:xfrm>
            </p:grpSpPr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A86EA1AE-66A2-4BE0-AA5F-D1BAA415ABF8}"/>
                    </a:ext>
                  </a:extLst>
                </p:cNvPr>
                <p:cNvSpPr/>
                <p:nvPr/>
              </p:nvSpPr>
              <p:spPr>
                <a:xfrm>
                  <a:off x="4575838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27">
                  <a:extLst>
                    <a:ext uri="{FF2B5EF4-FFF2-40B4-BE49-F238E27FC236}">
                      <a16:creationId xmlns:a16="http://schemas.microsoft.com/office/drawing/2014/main" id="{B90ECC05-0DD9-4C99-BEBB-4E34B528476B}"/>
                    </a:ext>
                  </a:extLst>
                </p:cNvPr>
                <p:cNvSpPr/>
                <p:nvPr/>
              </p:nvSpPr>
              <p:spPr>
                <a:xfrm>
                  <a:off x="5109139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825E4B21-4362-4762-8CC9-CAFB54A23FE3}"/>
                    </a:ext>
                  </a:extLst>
                </p:cNvPr>
                <p:cNvSpPr/>
                <p:nvPr/>
              </p:nvSpPr>
              <p:spPr>
                <a:xfrm>
                  <a:off x="4604929" y="1766676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CCCE6C0-1BCC-41B3-B89A-2B249FE71BF3}"/>
                    </a:ext>
                  </a:extLst>
                </p:cNvPr>
                <p:cNvSpPr/>
                <p:nvPr/>
              </p:nvSpPr>
              <p:spPr>
                <a:xfrm>
                  <a:off x="5108931" y="1766676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1EBC6AC-E189-4D83-ACA8-B109CE33D9B6}"/>
                  </a:ext>
                </a:extLst>
              </p:cNvPr>
              <p:cNvGrpSpPr/>
              <p:nvPr/>
            </p:nvGrpSpPr>
            <p:grpSpPr>
              <a:xfrm>
                <a:off x="4472319" y="1246128"/>
                <a:ext cx="881665" cy="968055"/>
                <a:chOff x="4472319" y="1246128"/>
                <a:chExt cx="881665" cy="968055"/>
              </a:xfrm>
            </p:grpSpPr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34978930-B93A-4E72-BFF3-A6C0EFB271A5}"/>
                    </a:ext>
                  </a:extLst>
                </p:cNvPr>
                <p:cNvSpPr/>
                <p:nvPr/>
              </p:nvSpPr>
              <p:spPr>
                <a:xfrm>
                  <a:off x="4943183" y="144460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37E84B3D-9BFA-4FDD-87D4-23606920C8E0}"/>
                    </a:ext>
                  </a:extLst>
                </p:cNvPr>
                <p:cNvSpPr/>
                <p:nvPr/>
              </p:nvSpPr>
              <p:spPr>
                <a:xfrm>
                  <a:off x="5243221" y="133745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2426663D-5BD9-464C-B8BB-2EE4D88F7FA5}"/>
                    </a:ext>
                  </a:extLst>
                </p:cNvPr>
                <p:cNvSpPr/>
                <p:nvPr/>
              </p:nvSpPr>
              <p:spPr>
                <a:xfrm>
                  <a:off x="4736638" y="124612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2">
                  <a:extLst>
                    <a:ext uri="{FF2B5EF4-FFF2-40B4-BE49-F238E27FC236}">
                      <a16:creationId xmlns:a16="http://schemas.microsoft.com/office/drawing/2014/main" id="{6C9CEDB9-DD66-4AD4-9D3F-95D0BF083014}"/>
                    </a:ext>
                  </a:extLst>
                </p:cNvPr>
                <p:cNvSpPr/>
                <p:nvPr/>
              </p:nvSpPr>
              <p:spPr>
                <a:xfrm>
                  <a:off x="4472319" y="153425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6CCDCD70-5E46-43A2-AB04-6D931A6F26B5}"/>
                    </a:ext>
                  </a:extLst>
                </p:cNvPr>
                <p:cNvSpPr/>
                <p:nvPr/>
              </p:nvSpPr>
              <p:spPr>
                <a:xfrm>
                  <a:off x="4472319" y="204622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E24403AC-38BE-6628-39A0-24939BFA0819}"/>
                </a:ext>
              </a:extLst>
            </p:cNvPr>
            <p:cNvSpPr/>
            <p:nvPr/>
          </p:nvSpPr>
          <p:spPr>
            <a:xfrm>
              <a:off x="3805593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27">
              <a:extLst>
                <a:ext uri="{FF2B5EF4-FFF2-40B4-BE49-F238E27FC236}">
                  <a16:creationId xmlns:a16="http://schemas.microsoft.com/office/drawing/2014/main" id="{D5A38232-3D3E-E66B-752D-9A9F0C1DF188}"/>
                </a:ext>
              </a:extLst>
            </p:cNvPr>
            <p:cNvSpPr/>
            <p:nvPr/>
          </p:nvSpPr>
          <p:spPr>
            <a:xfrm>
              <a:off x="4807283" y="22558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54524BD6-C13D-1F0A-7126-9417C3C2F30F}"/>
                </a:ext>
              </a:extLst>
            </p:cNvPr>
            <p:cNvGrpSpPr/>
            <p:nvPr/>
          </p:nvGrpSpPr>
          <p:grpSpPr>
            <a:xfrm rot="20545010">
              <a:off x="5347524" y="2525973"/>
              <a:ext cx="241333" cy="467181"/>
              <a:chOff x="2416559" y="2910012"/>
              <a:chExt cx="250677" cy="541439"/>
            </a:xfrm>
          </p:grpSpPr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FD358177-E5A5-8FC8-8FB7-2BC82A1ED425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2BECD38B-D00A-7D3F-5A83-4F4C559AA8FE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E88C5386-B2C9-35C3-E6E1-7AF1D43A1CF8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609D6858-2C06-69A1-2B67-CA839D58A781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D488B33-BA1B-2F51-6E61-59EAF8D085FD}"/>
                </a:ext>
              </a:extLst>
            </p:cNvPr>
            <p:cNvGrpSpPr/>
            <p:nvPr/>
          </p:nvGrpSpPr>
          <p:grpSpPr>
            <a:xfrm>
              <a:off x="5112267" y="1750882"/>
              <a:ext cx="312172" cy="669649"/>
              <a:chOff x="2191349" y="1770013"/>
              <a:chExt cx="312172" cy="669649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A76AB77C-7C6C-B077-5B92-376B732940F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1A5125C7-E0FE-53D5-D9ED-5A43935260D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FB66721F-0288-392A-66C0-6D652C751B15}"/>
                </a:ext>
              </a:extLst>
            </p:cNvPr>
            <p:cNvSpPr/>
            <p:nvPr/>
          </p:nvSpPr>
          <p:spPr>
            <a:xfrm rot="20542719">
              <a:off x="5280060" y="2083596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5EBC5AED-2E1E-6A7A-2320-15C578A6201E}"/>
              </a:ext>
            </a:extLst>
          </p:cNvPr>
          <p:cNvGrpSpPr/>
          <p:nvPr/>
        </p:nvGrpSpPr>
        <p:grpSpPr>
          <a:xfrm>
            <a:off x="6824838" y="1276922"/>
            <a:ext cx="1664381" cy="2260065"/>
            <a:chOff x="6824838" y="1276922"/>
            <a:chExt cx="1664381" cy="226006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A525318-7AE2-48E7-A32B-7D648F7CD874}"/>
                </a:ext>
              </a:extLst>
            </p:cNvPr>
            <p:cNvGrpSpPr/>
            <p:nvPr/>
          </p:nvGrpSpPr>
          <p:grpSpPr>
            <a:xfrm>
              <a:off x="7315601" y="1276922"/>
              <a:ext cx="1138032" cy="2260065"/>
              <a:chOff x="7340475" y="1272208"/>
              <a:chExt cx="1138032" cy="2260065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9582E5FB-C935-4973-96F2-B7B03B5CD9C7}"/>
                  </a:ext>
                </a:extLst>
              </p:cNvPr>
              <p:cNvGrpSpPr/>
              <p:nvPr/>
            </p:nvGrpSpPr>
            <p:grpSpPr>
              <a:xfrm>
                <a:off x="7340475" y="1272208"/>
                <a:ext cx="1138032" cy="2260065"/>
                <a:chOff x="7340475" y="1272208"/>
                <a:chExt cx="1138032" cy="226006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3BD0396C-0C68-4E13-B0CC-2846A6E7CC7A}"/>
                    </a:ext>
                  </a:extLst>
                </p:cNvPr>
                <p:cNvGrpSpPr/>
                <p:nvPr/>
              </p:nvGrpSpPr>
              <p:grpSpPr>
                <a:xfrm>
                  <a:off x="7340475" y="2287914"/>
                  <a:ext cx="1006981" cy="1244359"/>
                  <a:chOff x="-233171" y="2287914"/>
                  <a:chExt cx="1006981" cy="1244359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5D352A58-D5AA-4E9E-AF4B-E23F6D185373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144" name="正方形/長方形 143">
                      <a:extLst>
                        <a:ext uri="{FF2B5EF4-FFF2-40B4-BE49-F238E27FC236}">
                          <a16:creationId xmlns:a16="http://schemas.microsoft.com/office/drawing/2014/main" id="{6D430E75-1703-471A-9B6F-2DF45AF03A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C4D3A734-0E50-43D2-A9AC-11CB9AE38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957E49A8-955C-4903-8640-024B2D98204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147" name="正方形/長方形 146">
                        <a:extLst>
                          <a:ext uri="{FF2B5EF4-FFF2-40B4-BE49-F238E27FC236}">
                            <a16:creationId xmlns:a16="http://schemas.microsoft.com/office/drawing/2014/main" id="{82F691AA-E779-49B6-B52A-262F3AFACF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148" name="グループ化 147">
                        <a:extLst>
                          <a:ext uri="{FF2B5EF4-FFF2-40B4-BE49-F238E27FC236}">
                            <a16:creationId xmlns:a16="http://schemas.microsoft.com/office/drawing/2014/main" id="{AAAB7F9E-D87F-452E-BA1F-15EB8D9539C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149" name="正方形/長方形 148">
                          <a:extLst>
                            <a:ext uri="{FF2B5EF4-FFF2-40B4-BE49-F238E27FC236}">
                              <a16:creationId xmlns:a16="http://schemas.microsoft.com/office/drawing/2014/main" id="{A448FF8B-A12D-4AA3-A300-BBA69ECD56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0" name="正方形/長方形 149">
                          <a:extLst>
                            <a:ext uri="{FF2B5EF4-FFF2-40B4-BE49-F238E27FC236}">
                              <a16:creationId xmlns:a16="http://schemas.microsoft.com/office/drawing/2014/main" id="{3EF5053E-808C-462F-9CB4-51FF4C50EC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51534410-CECB-43BE-B803-705DB1B79BEC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024FB611-5691-4FC0-AE44-8863DE0EDB9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090F497-CF62-4DA3-84A3-B8652D7B6B03}"/>
                    </a:ext>
                  </a:extLst>
                </p:cNvPr>
                <p:cNvGrpSpPr/>
                <p:nvPr/>
              </p:nvGrpSpPr>
              <p:grpSpPr>
                <a:xfrm>
                  <a:off x="7518324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117" name="楕円 20">
                    <a:extLst>
                      <a:ext uri="{FF2B5EF4-FFF2-40B4-BE49-F238E27FC236}">
                        <a16:creationId xmlns:a16="http://schemas.microsoft.com/office/drawing/2014/main" id="{BF64E325-765A-4DED-86F8-FF74B9340880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EC17889D-A1E3-4CF9-90C3-FEB4810C071A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119" name="二等辺三角形 118">
                      <a:extLst>
                        <a:ext uri="{FF2B5EF4-FFF2-40B4-BE49-F238E27FC236}">
                          <a16:creationId xmlns:a16="http://schemas.microsoft.com/office/drawing/2014/main" id="{657AC716-B823-4E27-9B46-8491057A9A6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楕円 20">
                      <a:extLst>
                        <a:ext uri="{FF2B5EF4-FFF2-40B4-BE49-F238E27FC236}">
                          <a16:creationId xmlns:a16="http://schemas.microsoft.com/office/drawing/2014/main" id="{D30BE91A-9F16-4398-A4DE-022691A069FC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50EF0BDB-2FDD-4C6A-964B-1A3B7262434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31" name="フリーフォーム: 図形 130">
                        <a:extLst>
                          <a:ext uri="{FF2B5EF4-FFF2-40B4-BE49-F238E27FC236}">
                            <a16:creationId xmlns:a16="http://schemas.microsoft.com/office/drawing/2014/main" id="{ACD5BF09-3A52-4679-AFFE-0B8E8CCE04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2" name="フリーフォーム: 図形 131">
                        <a:extLst>
                          <a:ext uri="{FF2B5EF4-FFF2-40B4-BE49-F238E27FC236}">
                            <a16:creationId xmlns:a16="http://schemas.microsoft.com/office/drawing/2014/main" id="{BD462F8C-1603-4D33-A7C4-9C715582F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A1230078-35C3-4555-B66F-BB2F01B99324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29" name="フリーフォーム: 図形 128">
                        <a:extLst>
                          <a:ext uri="{FF2B5EF4-FFF2-40B4-BE49-F238E27FC236}">
                            <a16:creationId xmlns:a16="http://schemas.microsoft.com/office/drawing/2014/main" id="{E1FEBCD5-FE8A-4CED-8C78-601DCAEBBE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0" name="フリーフォーム: 図形 129">
                        <a:extLst>
                          <a:ext uri="{FF2B5EF4-FFF2-40B4-BE49-F238E27FC236}">
                            <a16:creationId xmlns:a16="http://schemas.microsoft.com/office/drawing/2014/main" id="{75B145BB-F52F-4314-AD77-5C52465EBE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3" name="楕円 20">
                      <a:extLst>
                        <a:ext uri="{FF2B5EF4-FFF2-40B4-BE49-F238E27FC236}">
                          <a16:creationId xmlns:a16="http://schemas.microsoft.com/office/drawing/2014/main" id="{9969DEFC-43AA-426F-A119-663B3F29F232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" name="楕円 20">
                      <a:extLst>
                        <a:ext uri="{FF2B5EF4-FFF2-40B4-BE49-F238E27FC236}">
                          <a16:creationId xmlns:a16="http://schemas.microsoft.com/office/drawing/2014/main" id="{5F5A48A1-2881-48DB-A23D-D28E6DF28F37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DD0A3EEC-475D-4FE5-A9EA-AE267B157E0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7F330A39-D3EA-412C-908F-187752CA04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フリーフォーム: 図形 126">
                      <a:extLst>
                        <a:ext uri="{FF2B5EF4-FFF2-40B4-BE49-F238E27FC236}">
                          <a16:creationId xmlns:a16="http://schemas.microsoft.com/office/drawing/2014/main" id="{4F259649-3559-4638-B855-006E8412A5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8" name="四角形: 角を丸くする 127">
                      <a:extLst>
                        <a:ext uri="{FF2B5EF4-FFF2-40B4-BE49-F238E27FC236}">
                          <a16:creationId xmlns:a16="http://schemas.microsoft.com/office/drawing/2014/main" id="{AC378FD7-B363-4BAC-971B-9FDAF25ED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DF92CFA7-7A91-4ED0-9EB5-43AFD1B5DBBB}"/>
                    </a:ext>
                  </a:extLst>
                </p:cNvPr>
                <p:cNvGrpSpPr/>
                <p:nvPr/>
              </p:nvGrpSpPr>
              <p:grpSpPr>
                <a:xfrm>
                  <a:off x="7341525" y="1272208"/>
                  <a:ext cx="1136982" cy="1150599"/>
                  <a:chOff x="3900908" y="495107"/>
                  <a:chExt cx="1136982" cy="1150599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A6759C75-737E-481D-BB08-D91112C23BCB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7"/>
                    <a:ext cx="1136982" cy="1150599"/>
                    <a:chOff x="4449879" y="2772559"/>
                    <a:chExt cx="834570" cy="844566"/>
                  </a:xfrm>
                </p:grpSpPr>
                <p:sp>
                  <p:nvSpPr>
                    <p:cNvPr id="106" name="円/楕円 708">
                      <a:extLst>
                        <a:ext uri="{FF2B5EF4-FFF2-40B4-BE49-F238E27FC236}">
                          <a16:creationId xmlns:a16="http://schemas.microsoft.com/office/drawing/2014/main" id="{B2699310-C8C6-4D85-B490-3C5094523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7" name="グループ化 106">
                      <a:extLst>
                        <a:ext uri="{FF2B5EF4-FFF2-40B4-BE49-F238E27FC236}">
                          <a16:creationId xmlns:a16="http://schemas.microsoft.com/office/drawing/2014/main" id="{B74CE661-E5D0-487B-997D-2C24F25C19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6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10" name="グループ化 109">
                        <a:extLst>
                          <a:ext uri="{FF2B5EF4-FFF2-40B4-BE49-F238E27FC236}">
                            <a16:creationId xmlns:a16="http://schemas.microsoft.com/office/drawing/2014/main" id="{87EFA5C6-E99B-4BEC-83F5-75D5BC3F62E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5" name="円/楕円 302">
                          <a:extLst>
                            <a:ext uri="{FF2B5EF4-FFF2-40B4-BE49-F238E27FC236}">
                              <a16:creationId xmlns:a16="http://schemas.microsoft.com/office/drawing/2014/main" id="{8B15DB8F-2F3E-4711-B3F2-03779997A6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6" name="円/楕円 303">
                          <a:extLst>
                            <a:ext uri="{FF2B5EF4-FFF2-40B4-BE49-F238E27FC236}">
                              <a16:creationId xmlns:a16="http://schemas.microsoft.com/office/drawing/2014/main" id="{99F1EBC5-E76B-4FF7-BAF3-2876606AF9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1" name="グループ化 110">
                        <a:extLst>
                          <a:ext uri="{FF2B5EF4-FFF2-40B4-BE49-F238E27FC236}">
                            <a16:creationId xmlns:a16="http://schemas.microsoft.com/office/drawing/2014/main" id="{5388BD59-90C5-4F96-A35C-46B17F84CD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300">
                          <a:extLst>
                            <a:ext uri="{FF2B5EF4-FFF2-40B4-BE49-F238E27FC236}">
                              <a16:creationId xmlns:a16="http://schemas.microsoft.com/office/drawing/2014/main" id="{7D75DA83-E436-4409-A33D-0BF15FA121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301">
                          <a:extLst>
                            <a:ext uri="{FF2B5EF4-FFF2-40B4-BE49-F238E27FC236}">
                              <a16:creationId xmlns:a16="http://schemas.microsoft.com/office/drawing/2014/main" id="{4A5B6F71-C215-40BA-9369-275971DF2A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2" name="円/楕円 299">
                        <a:extLst>
                          <a:ext uri="{FF2B5EF4-FFF2-40B4-BE49-F238E27FC236}">
                            <a16:creationId xmlns:a16="http://schemas.microsoft.com/office/drawing/2014/main" id="{91CED25D-C53C-4C48-B75F-7C6F911AE5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9" name="正方形/長方形 67">
                      <a:extLst>
                        <a:ext uri="{FF2B5EF4-FFF2-40B4-BE49-F238E27FC236}">
                          <a16:creationId xmlns:a16="http://schemas.microsoft.com/office/drawing/2014/main" id="{9660C525-2E92-4281-AA6E-B7F6B54D2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B432C850-4127-434C-9947-C4D9645E379B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B70B5183-0B9D-4DFD-A26F-1419AC331BAB}"/>
                    </a:ext>
                  </a:extLst>
                </p:cNvPr>
                <p:cNvSpPr/>
                <p:nvPr/>
              </p:nvSpPr>
              <p:spPr>
                <a:xfrm>
                  <a:off x="7422108" y="1459115"/>
                  <a:ext cx="86406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B8509D52-66C9-4360-94A2-23C1121BACBC}"/>
                    </a:ext>
                  </a:extLst>
                </p:cNvPr>
                <p:cNvSpPr/>
                <p:nvPr/>
              </p:nvSpPr>
              <p:spPr>
                <a:xfrm flipH="1">
                  <a:off x="8322499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14B80BAE-BEC1-411A-B785-A0408B35EDCC}"/>
                  </a:ext>
                </a:extLst>
              </p:cNvPr>
              <p:cNvGrpSpPr/>
              <p:nvPr/>
            </p:nvGrpSpPr>
            <p:grpSpPr>
              <a:xfrm>
                <a:off x="7536796" y="1651003"/>
                <a:ext cx="753464" cy="316010"/>
                <a:chOff x="7536796" y="1651003"/>
                <a:chExt cx="753464" cy="316010"/>
              </a:xfrm>
            </p:grpSpPr>
            <p:sp>
              <p:nvSpPr>
                <p:cNvPr id="92" name="円/楕円 27">
                  <a:extLst>
                    <a:ext uri="{FF2B5EF4-FFF2-40B4-BE49-F238E27FC236}">
                      <a16:creationId xmlns:a16="http://schemas.microsoft.com/office/drawing/2014/main" id="{660DB46A-D298-419D-B913-F0C27CE2DCD7}"/>
                    </a:ext>
                  </a:extLst>
                </p:cNvPr>
                <p:cNvSpPr/>
                <p:nvPr/>
              </p:nvSpPr>
              <p:spPr>
                <a:xfrm>
                  <a:off x="7536796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27">
                  <a:extLst>
                    <a:ext uri="{FF2B5EF4-FFF2-40B4-BE49-F238E27FC236}">
                      <a16:creationId xmlns:a16="http://schemas.microsoft.com/office/drawing/2014/main" id="{FB3A1FDB-BF5A-471F-9D61-BDB843ABC51D}"/>
                    </a:ext>
                  </a:extLst>
                </p:cNvPr>
                <p:cNvSpPr/>
                <p:nvPr/>
              </p:nvSpPr>
              <p:spPr>
                <a:xfrm>
                  <a:off x="8066496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1837935-AD8E-4FE0-9180-927CD0E1A1D8}"/>
                    </a:ext>
                  </a:extLst>
                </p:cNvPr>
                <p:cNvSpPr/>
                <p:nvPr/>
              </p:nvSpPr>
              <p:spPr>
                <a:xfrm>
                  <a:off x="7564967" y="1779635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0FC9D75-C90B-4949-AD9A-E986D536DC52}"/>
                    </a:ext>
                  </a:extLst>
                </p:cNvPr>
                <p:cNvSpPr/>
                <p:nvPr/>
              </p:nvSpPr>
              <p:spPr>
                <a:xfrm>
                  <a:off x="8068969" y="1779635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0BB9389F-8085-4051-9BB7-4BDB6119185B}"/>
                  </a:ext>
                </a:extLst>
              </p:cNvPr>
              <p:cNvGrpSpPr/>
              <p:nvPr/>
            </p:nvGrpSpPr>
            <p:grpSpPr>
              <a:xfrm>
                <a:off x="7425234" y="1290435"/>
                <a:ext cx="910863" cy="930477"/>
                <a:chOff x="7425234" y="1290435"/>
                <a:chExt cx="910863" cy="930477"/>
              </a:xfrm>
            </p:grpSpPr>
            <p:sp>
              <p:nvSpPr>
                <p:cNvPr id="86" name="楕円 22">
                  <a:extLst>
                    <a:ext uri="{FF2B5EF4-FFF2-40B4-BE49-F238E27FC236}">
                      <a16:creationId xmlns:a16="http://schemas.microsoft.com/office/drawing/2014/main" id="{3FC0FDF1-E22A-4587-AD2D-8A8B7CCD5337}"/>
                    </a:ext>
                  </a:extLst>
                </p:cNvPr>
                <p:cNvSpPr/>
                <p:nvPr/>
              </p:nvSpPr>
              <p:spPr>
                <a:xfrm>
                  <a:off x="7902044" y="144460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22">
                  <a:extLst>
                    <a:ext uri="{FF2B5EF4-FFF2-40B4-BE49-F238E27FC236}">
                      <a16:creationId xmlns:a16="http://schemas.microsoft.com/office/drawing/2014/main" id="{C4476EF9-6B9E-45D9-BCB6-7FBFD6CC19D0}"/>
                    </a:ext>
                  </a:extLst>
                </p:cNvPr>
                <p:cNvSpPr/>
                <p:nvPr/>
              </p:nvSpPr>
              <p:spPr>
                <a:xfrm>
                  <a:off x="7600065" y="1290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2">
                  <a:extLst>
                    <a:ext uri="{FF2B5EF4-FFF2-40B4-BE49-F238E27FC236}">
                      <a16:creationId xmlns:a16="http://schemas.microsoft.com/office/drawing/2014/main" id="{E6BE89E8-D173-492D-962B-55EB3E750AE5}"/>
                    </a:ext>
                  </a:extLst>
                </p:cNvPr>
                <p:cNvSpPr/>
                <p:nvPr/>
              </p:nvSpPr>
              <p:spPr>
                <a:xfrm>
                  <a:off x="8225334" y="140525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22">
                  <a:extLst>
                    <a:ext uri="{FF2B5EF4-FFF2-40B4-BE49-F238E27FC236}">
                      <a16:creationId xmlns:a16="http://schemas.microsoft.com/office/drawing/2014/main" id="{A0BD8A57-0A06-491C-A197-412D88D3D4EB}"/>
                    </a:ext>
                  </a:extLst>
                </p:cNvPr>
                <p:cNvSpPr/>
                <p:nvPr/>
              </p:nvSpPr>
              <p:spPr>
                <a:xfrm>
                  <a:off x="7425234" y="156718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22">
                  <a:extLst>
                    <a:ext uri="{FF2B5EF4-FFF2-40B4-BE49-F238E27FC236}">
                      <a16:creationId xmlns:a16="http://schemas.microsoft.com/office/drawing/2014/main" id="{113D261A-9AC1-45C0-91D2-DEF4B3F7CB0A}"/>
                    </a:ext>
                  </a:extLst>
                </p:cNvPr>
                <p:cNvSpPr/>
                <p:nvPr/>
              </p:nvSpPr>
              <p:spPr>
                <a:xfrm>
                  <a:off x="7582397" y="205295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EF7D04E5-AFC7-973B-765F-2AB4EC20A8E1}"/>
                </a:ext>
              </a:extLst>
            </p:cNvPr>
            <p:cNvSpPr/>
            <p:nvPr/>
          </p:nvSpPr>
          <p:spPr>
            <a:xfrm>
              <a:off x="6824838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27">
              <a:extLst>
                <a:ext uri="{FF2B5EF4-FFF2-40B4-BE49-F238E27FC236}">
                  <a16:creationId xmlns:a16="http://schemas.microsoft.com/office/drawing/2014/main" id="{B34BAE29-226C-7D47-9F5F-4FE001678F1D}"/>
                </a:ext>
              </a:extLst>
            </p:cNvPr>
            <p:cNvSpPr/>
            <p:nvPr/>
          </p:nvSpPr>
          <p:spPr>
            <a:xfrm>
              <a:off x="7735686" y="2243654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0773DEEA-5E6C-583A-009A-23402E0F553C}"/>
                </a:ext>
              </a:extLst>
            </p:cNvPr>
            <p:cNvGrpSpPr/>
            <p:nvPr/>
          </p:nvGrpSpPr>
          <p:grpSpPr>
            <a:xfrm rot="20545010">
              <a:off x="8247886" y="2525973"/>
              <a:ext cx="241333" cy="467181"/>
              <a:chOff x="2416559" y="2910012"/>
              <a:chExt cx="250677" cy="541439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D5691392-36BE-B778-110D-82D7EF87F181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D04C59AD-A884-0F79-EE3E-E2E08E482F7E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9AD4C4E8-B376-47C6-4E9E-AB3B4BFAE1D9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62000190-487B-7AA0-289E-1D1DDC12ED11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39F042A5-7A41-B56C-0E94-2B3693592DEA}"/>
                </a:ext>
              </a:extLst>
            </p:cNvPr>
            <p:cNvGrpSpPr/>
            <p:nvPr/>
          </p:nvGrpSpPr>
          <p:grpSpPr>
            <a:xfrm>
              <a:off x="8012629" y="1750882"/>
              <a:ext cx="312172" cy="669649"/>
              <a:chOff x="2191349" y="1770013"/>
              <a:chExt cx="312172" cy="669649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CB13D52-6F18-A7B7-53ED-88CA29AC720F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888FCECD-6CF7-3620-8A93-6E12AEB4406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9E33AE05-4599-5A7A-E342-11C8FAB95EA0}"/>
                </a:ext>
              </a:extLst>
            </p:cNvPr>
            <p:cNvSpPr/>
            <p:nvPr/>
          </p:nvSpPr>
          <p:spPr>
            <a:xfrm rot="20542719">
              <a:off x="8180422" y="2083596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2D3FE63E-8FDD-72FA-CF80-C3F0EE994830}"/>
              </a:ext>
            </a:extLst>
          </p:cNvPr>
          <p:cNvGrpSpPr/>
          <p:nvPr/>
        </p:nvGrpSpPr>
        <p:grpSpPr>
          <a:xfrm>
            <a:off x="984755" y="4199531"/>
            <a:ext cx="1543759" cy="2244557"/>
            <a:chOff x="984755" y="4199531"/>
            <a:chExt cx="1543759" cy="2244557"/>
          </a:xfrm>
        </p:grpSpPr>
        <p:sp>
          <p:nvSpPr>
            <p:cNvPr id="405" name="円/楕円 637">
              <a:extLst>
                <a:ext uri="{FF2B5EF4-FFF2-40B4-BE49-F238E27FC236}">
                  <a16:creationId xmlns:a16="http://schemas.microsoft.com/office/drawing/2014/main" id="{37F57738-9F6E-3B30-196E-795A7FCF2634}"/>
                </a:ext>
              </a:extLst>
            </p:cNvPr>
            <p:cNvSpPr/>
            <p:nvPr/>
          </p:nvSpPr>
          <p:spPr>
            <a:xfrm>
              <a:off x="2286982" y="5131803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BC2348C8-EAD4-AA62-EE09-DBAB67540350}"/>
                </a:ext>
              </a:extLst>
            </p:cNvPr>
            <p:cNvSpPr/>
            <p:nvPr/>
          </p:nvSpPr>
          <p:spPr>
            <a:xfrm rot="18900000">
              <a:off x="2251722" y="5423497"/>
              <a:ext cx="276792" cy="63826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3C930FF-3F8D-4D41-8674-141DB6BD816F}"/>
                </a:ext>
              </a:extLst>
            </p:cNvPr>
            <p:cNvGrpSpPr/>
            <p:nvPr/>
          </p:nvGrpSpPr>
          <p:grpSpPr>
            <a:xfrm>
              <a:off x="1416115" y="4199531"/>
              <a:ext cx="1102866" cy="2244557"/>
              <a:chOff x="1440989" y="4194817"/>
              <a:chExt cx="1102866" cy="2244557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9C48790D-6E96-4399-97E1-943933312834}"/>
                  </a:ext>
                </a:extLst>
              </p:cNvPr>
              <p:cNvGrpSpPr/>
              <p:nvPr/>
            </p:nvGrpSpPr>
            <p:grpSpPr>
              <a:xfrm>
                <a:off x="1440989" y="4281315"/>
                <a:ext cx="1102866" cy="2158059"/>
                <a:chOff x="1440989" y="4281315"/>
                <a:chExt cx="1102866" cy="2158059"/>
              </a:xfrm>
            </p:grpSpPr>
            <p:sp>
              <p:nvSpPr>
                <p:cNvPr id="324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1631662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FACA3E4A-F504-4A7E-82E0-26D3DD370B8A}"/>
                    </a:ext>
                  </a:extLst>
                </p:cNvPr>
                <p:cNvGrpSpPr/>
                <p:nvPr/>
              </p:nvGrpSpPr>
              <p:grpSpPr>
                <a:xfrm>
                  <a:off x="1440989" y="5203617"/>
                  <a:ext cx="987506" cy="1235757"/>
                  <a:chOff x="284972" y="5203617"/>
                  <a:chExt cx="987506" cy="1235757"/>
                </a:xfrm>
              </p:grpSpPr>
              <p:sp>
                <p:nvSpPr>
                  <p:cNvPr id="343" name="正方形/長方形 342">
                    <a:extLst>
                      <a:ext uri="{FF2B5EF4-FFF2-40B4-BE49-F238E27FC236}">
                        <a16:creationId xmlns:a16="http://schemas.microsoft.com/office/drawing/2014/main" id="{E2A7389F-3E54-4D56-BA04-FDCD7F0889E6}"/>
                      </a:ext>
                    </a:extLst>
                  </p:cNvPr>
                  <p:cNvSpPr/>
                  <p:nvPr/>
                </p:nvSpPr>
                <p:spPr>
                  <a:xfrm>
                    <a:off x="358467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97C4B43-05DE-4ED7-B478-B1FC4804121F}"/>
                      </a:ext>
                    </a:extLst>
                  </p:cNvPr>
                  <p:cNvSpPr/>
                  <p:nvPr/>
                </p:nvSpPr>
                <p:spPr>
                  <a:xfrm>
                    <a:off x="284972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7" name="四角形: 上の 2 つの角を丸める 346">
                    <a:extLst>
                      <a:ext uri="{FF2B5EF4-FFF2-40B4-BE49-F238E27FC236}">
                        <a16:creationId xmlns:a16="http://schemas.microsoft.com/office/drawing/2014/main" id="{E05EBFD7-024B-4B42-94C7-B642E41B28EA}"/>
                      </a:ext>
                    </a:extLst>
                  </p:cNvPr>
                  <p:cNvSpPr/>
                  <p:nvPr/>
                </p:nvSpPr>
                <p:spPr>
                  <a:xfrm>
                    <a:off x="422020" y="5428846"/>
                    <a:ext cx="850458" cy="1010528"/>
                  </a:xfrm>
                  <a:prstGeom prst="round2SameRect">
                    <a:avLst>
                      <a:gd name="adj1" fmla="val 31247"/>
                      <a:gd name="adj2" fmla="val 0"/>
                    </a:avLst>
                  </a:pr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7CF23338-C865-4132-AFF8-148CBB01EDDE}"/>
                      </a:ext>
                    </a:extLst>
                  </p:cNvPr>
                  <p:cNvSpPr/>
                  <p:nvPr/>
                </p:nvSpPr>
                <p:spPr>
                  <a:xfrm>
                    <a:off x="590354" y="5203617"/>
                    <a:ext cx="513790" cy="344913"/>
                  </a:xfrm>
                  <a:custGeom>
                    <a:avLst/>
                    <a:gdLst>
                      <a:gd name="connsiteX0" fmla="*/ 179909 w 513790"/>
                      <a:gd name="connsiteY0" fmla="*/ 0 h 344913"/>
                      <a:gd name="connsiteX1" fmla="*/ 345527 w 513790"/>
                      <a:gd name="connsiteY1" fmla="*/ 0 h 344913"/>
                      <a:gd name="connsiteX2" fmla="*/ 367024 w 513790"/>
                      <a:gd name="connsiteY2" fmla="*/ 225229 h 344913"/>
                      <a:gd name="connsiteX3" fmla="*/ 444957 w 513790"/>
                      <a:gd name="connsiteY3" fmla="*/ 225229 h 344913"/>
                      <a:gd name="connsiteX4" fmla="*/ 492755 w 513790"/>
                      <a:gd name="connsiteY4" fmla="*/ 230048 h 344913"/>
                      <a:gd name="connsiteX5" fmla="*/ 509490 w 513790"/>
                      <a:gd name="connsiteY5" fmla="*/ 235243 h 344913"/>
                      <a:gd name="connsiteX6" fmla="*/ 513790 w 513790"/>
                      <a:gd name="connsiteY6" fmla="*/ 250858 h 344913"/>
                      <a:gd name="connsiteX7" fmla="*/ 256895 w 513790"/>
                      <a:gd name="connsiteY7" fmla="*/ 344913 h 344913"/>
                      <a:gd name="connsiteX8" fmla="*/ 0 w 513790"/>
                      <a:gd name="connsiteY8" fmla="*/ 250858 h 344913"/>
                      <a:gd name="connsiteX9" fmla="*/ 4300 w 513790"/>
                      <a:gd name="connsiteY9" fmla="*/ 235243 h 344913"/>
                      <a:gd name="connsiteX10" fmla="*/ 21036 w 513790"/>
                      <a:gd name="connsiteY10" fmla="*/ 230048 h 344913"/>
                      <a:gd name="connsiteX11" fmla="*/ 68833 w 513790"/>
                      <a:gd name="connsiteY11" fmla="*/ 225229 h 344913"/>
                      <a:gd name="connsiteX12" fmla="*/ 158412 w 513790"/>
                      <a:gd name="connsiteY12" fmla="*/ 225229 h 344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13790" h="344913">
                        <a:moveTo>
                          <a:pt x="179909" y="0"/>
                        </a:moveTo>
                        <a:lnTo>
                          <a:pt x="345527" y="0"/>
                        </a:lnTo>
                        <a:lnTo>
                          <a:pt x="367024" y="225229"/>
                        </a:lnTo>
                        <a:lnTo>
                          <a:pt x="444957" y="225229"/>
                        </a:lnTo>
                        <a:cubicBezTo>
                          <a:pt x="461330" y="225229"/>
                          <a:pt x="477316" y="226888"/>
                          <a:pt x="492755" y="230048"/>
                        </a:cubicBezTo>
                        <a:lnTo>
                          <a:pt x="509490" y="235243"/>
                        </a:lnTo>
                        <a:lnTo>
                          <a:pt x="513790" y="250858"/>
                        </a:lnTo>
                        <a:cubicBezTo>
                          <a:pt x="513790" y="302803"/>
                          <a:pt x="398774" y="344913"/>
                          <a:pt x="256895" y="344913"/>
                        </a:cubicBezTo>
                        <a:cubicBezTo>
                          <a:pt x="115016" y="344913"/>
                          <a:pt x="0" y="302803"/>
                          <a:pt x="0" y="250858"/>
                        </a:cubicBezTo>
                        <a:lnTo>
                          <a:pt x="4300" y="235243"/>
                        </a:lnTo>
                        <a:lnTo>
                          <a:pt x="21036" y="230048"/>
                        </a:lnTo>
                        <a:cubicBezTo>
                          <a:pt x="36475" y="226888"/>
                          <a:pt x="52460" y="225229"/>
                          <a:pt x="68833" y="225229"/>
                        </a:cubicBezTo>
                        <a:lnTo>
                          <a:pt x="158412" y="22522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A3EA872D-7F07-4CFD-9B72-E87ABBC546F5}"/>
                      </a:ext>
                    </a:extLst>
                  </p:cNvPr>
                  <p:cNvSpPr/>
                  <p:nvPr/>
                </p:nvSpPr>
                <p:spPr>
                  <a:xfrm>
                    <a:off x="561670" y="5418301"/>
                    <a:ext cx="572833" cy="236960"/>
                  </a:xfrm>
                  <a:custGeom>
                    <a:avLst/>
                    <a:gdLst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192800 w 572833"/>
                      <a:gd name="connsiteY11" fmla="*/ 140309 h 236960"/>
                      <a:gd name="connsiteX12" fmla="*/ 203697 w 572833"/>
                      <a:gd name="connsiteY12" fmla="*/ 121970 h 236960"/>
                      <a:gd name="connsiteX13" fmla="*/ 204672 w 572833"/>
                      <a:gd name="connsiteY13" fmla="*/ 121413 h 236960"/>
                      <a:gd name="connsiteX14" fmla="*/ 253070 w 572833"/>
                      <a:gd name="connsiteY14" fmla="*/ 127576 h 236960"/>
                      <a:gd name="connsiteX15" fmla="*/ 258332 w 572833"/>
                      <a:gd name="connsiteY15" fmla="*/ 136609 h 236960"/>
                      <a:gd name="connsiteX16" fmla="*/ 258427 w 572833"/>
                      <a:gd name="connsiteY16" fmla="*/ 144197 h 236960"/>
                      <a:gd name="connsiteX17" fmla="*/ 260599 w 572833"/>
                      <a:gd name="connsiteY17" fmla="*/ 136478 h 236960"/>
                      <a:gd name="connsiteX18" fmla="*/ 267694 w 572833"/>
                      <a:gd name="connsiteY18" fmla="*/ 129438 h 236960"/>
                      <a:gd name="connsiteX19" fmla="*/ 289758 w 572833"/>
                      <a:gd name="connsiteY19" fmla="*/ 132248 h 236960"/>
                      <a:gd name="connsiteX20" fmla="*/ 310265 w 572833"/>
                      <a:gd name="connsiteY20" fmla="*/ 129637 h 236960"/>
                      <a:gd name="connsiteX21" fmla="*/ 316636 w 572833"/>
                      <a:gd name="connsiteY21" fmla="*/ 135958 h 236960"/>
                      <a:gd name="connsiteX22" fmla="*/ 321124 w 572833"/>
                      <a:gd name="connsiteY22" fmla="*/ 128254 h 236960"/>
                      <a:gd name="connsiteX23" fmla="*/ 371473 w 572833"/>
                      <a:gd name="connsiteY23" fmla="*/ 121842 h 236960"/>
                      <a:gd name="connsiteX24" fmla="*/ 385713 w 572833"/>
                      <a:gd name="connsiteY24" fmla="*/ 145807 h 236960"/>
                      <a:gd name="connsiteX25" fmla="*/ 379154 w 572833"/>
                      <a:gd name="connsiteY25" fmla="*/ 120035 h 236960"/>
                      <a:gd name="connsiteX26" fmla="*/ 447101 w 572833"/>
                      <a:gd name="connsiteY26" fmla="*/ 91138 h 236960"/>
                      <a:gd name="connsiteX27" fmla="*/ 494789 w 572833"/>
                      <a:gd name="connsiteY27" fmla="*/ 46523 h 236960"/>
                      <a:gd name="connsiteX28" fmla="*/ 509176 w 572833"/>
                      <a:gd name="connsiteY28" fmla="*/ 1572 h 236960"/>
                      <a:gd name="connsiteX29" fmla="*/ 538058 w 572833"/>
                      <a:gd name="connsiteY29" fmla="*/ 8923 h 236960"/>
                      <a:gd name="connsiteX30" fmla="*/ 569036 w 572833"/>
                      <a:gd name="connsiteY30" fmla="*/ 72991 h 236960"/>
                      <a:gd name="connsiteX31" fmla="*/ 539965 w 572833"/>
                      <a:gd name="connsiteY31" fmla="*/ 88863 h 236960"/>
                      <a:gd name="connsiteX32" fmla="*/ 511177 w 572833"/>
                      <a:gd name="connsiteY32" fmla="*/ 81534 h 236960"/>
                      <a:gd name="connsiteX33" fmla="*/ 526422 w 572833"/>
                      <a:gd name="connsiteY33" fmla="*/ 108723 h 236960"/>
                      <a:gd name="connsiteX34" fmla="*/ 518615 w 572833"/>
                      <a:gd name="connsiteY34" fmla="*/ 140911 h 236960"/>
                      <a:gd name="connsiteX35" fmla="*/ 486427 w 572833"/>
                      <a:gd name="connsiteY35" fmla="*/ 148718 h 236960"/>
                      <a:gd name="connsiteX36" fmla="*/ 462492 w 572833"/>
                      <a:gd name="connsiteY36" fmla="*/ 135297 h 236960"/>
                      <a:gd name="connsiteX37" fmla="*/ 469512 w 572833"/>
                      <a:gd name="connsiteY37" fmla="*/ 162879 h 236960"/>
                      <a:gd name="connsiteX38" fmla="*/ 453641 w 572833"/>
                      <a:gd name="connsiteY38" fmla="*/ 191949 h 236960"/>
                      <a:gd name="connsiteX39" fmla="*/ 420529 w 572833"/>
                      <a:gd name="connsiteY39" fmla="*/ 191160 h 236960"/>
                      <a:gd name="connsiteX40" fmla="*/ 393229 w 572833"/>
                      <a:gd name="connsiteY40" fmla="*/ 164537 h 236960"/>
                      <a:gd name="connsiteX41" fmla="*/ 392762 w 572833"/>
                      <a:gd name="connsiteY41" fmla="*/ 201817 h 236960"/>
                      <a:gd name="connsiteX42" fmla="*/ 369906 w 572833"/>
                      <a:gd name="connsiteY42" fmla="*/ 225789 h 236960"/>
                      <a:gd name="connsiteX43" fmla="*/ 338127 w 572833"/>
                      <a:gd name="connsiteY43" fmla="*/ 216456 h 236960"/>
                      <a:gd name="connsiteX44" fmla="*/ 324523 w 572833"/>
                      <a:gd name="connsiteY44" fmla="*/ 193562 h 236960"/>
                      <a:gd name="connsiteX45" fmla="*/ 317161 w 572833"/>
                      <a:gd name="connsiteY45" fmla="*/ 219720 h 236960"/>
                      <a:gd name="connsiteX46" fmla="*/ 288880 w 572833"/>
                      <a:gd name="connsiteY46" fmla="*/ 236960 h 236960"/>
                      <a:gd name="connsiteX47" fmla="*/ 260599 w 572833"/>
                      <a:gd name="connsiteY47" fmla="*/ 219720 h 236960"/>
                      <a:gd name="connsiteX48" fmla="*/ 252429 w 572833"/>
                      <a:gd name="connsiteY48" fmla="*/ 190691 h 236960"/>
                      <a:gd name="connsiteX49" fmla="*/ 236787 w 572833"/>
                      <a:gd name="connsiteY49" fmla="*/ 217015 h 236960"/>
                      <a:gd name="connsiteX50" fmla="*/ 205008 w 572833"/>
                      <a:gd name="connsiteY50" fmla="*/ 226348 h 236960"/>
                      <a:gd name="connsiteX51" fmla="*/ 182152 w 572833"/>
                      <a:gd name="connsiteY51" fmla="*/ 202376 h 236960"/>
                      <a:gd name="connsiteX52" fmla="*/ 181724 w 572833"/>
                      <a:gd name="connsiteY52" fmla="*/ 168264 h 236960"/>
                      <a:gd name="connsiteX53" fmla="*/ 156036 w 572833"/>
                      <a:gd name="connsiteY53" fmla="*/ 193315 h 236960"/>
                      <a:gd name="connsiteX54" fmla="*/ 122924 w 572833"/>
                      <a:gd name="connsiteY54" fmla="*/ 194104 h 236960"/>
                      <a:gd name="connsiteX55" fmla="*/ 107053 w 572833"/>
                      <a:gd name="connsiteY55" fmla="*/ 165034 h 236960"/>
                      <a:gd name="connsiteX56" fmla="*/ 114525 w 572833"/>
                      <a:gd name="connsiteY56" fmla="*/ 135675 h 236960"/>
                      <a:gd name="connsiteX57" fmla="*/ 88547 w 572833"/>
                      <a:gd name="connsiteY57" fmla="*/ 150242 h 236960"/>
                      <a:gd name="connsiteX58" fmla="*/ 56359 w 572833"/>
                      <a:gd name="connsiteY58" fmla="*/ 142435 h 236960"/>
                      <a:gd name="connsiteX59" fmla="*/ 48552 w 572833"/>
                      <a:gd name="connsiteY59" fmla="*/ 110247 h 236960"/>
                      <a:gd name="connsiteX60" fmla="*/ 65150 w 572833"/>
                      <a:gd name="connsiteY60" fmla="*/ 80647 h 236960"/>
                      <a:gd name="connsiteX61" fmla="*/ 32868 w 572833"/>
                      <a:gd name="connsiteY61" fmla="*/ 88864 h 236960"/>
                      <a:gd name="connsiteX62" fmla="*/ 3797 w 572833"/>
                      <a:gd name="connsiteY62" fmla="*/ 72992 h 236960"/>
                      <a:gd name="connsiteX63" fmla="*/ 34774 w 572833"/>
                      <a:gd name="connsiteY63" fmla="*/ 8925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203697 w 572833"/>
                      <a:gd name="connsiteY11" fmla="*/ 121970 h 236960"/>
                      <a:gd name="connsiteX12" fmla="*/ 204672 w 572833"/>
                      <a:gd name="connsiteY12" fmla="*/ 121413 h 236960"/>
                      <a:gd name="connsiteX13" fmla="*/ 253070 w 572833"/>
                      <a:gd name="connsiteY13" fmla="*/ 127576 h 236960"/>
                      <a:gd name="connsiteX14" fmla="*/ 258332 w 572833"/>
                      <a:gd name="connsiteY14" fmla="*/ 136609 h 236960"/>
                      <a:gd name="connsiteX15" fmla="*/ 258427 w 572833"/>
                      <a:gd name="connsiteY15" fmla="*/ 144197 h 236960"/>
                      <a:gd name="connsiteX16" fmla="*/ 260599 w 572833"/>
                      <a:gd name="connsiteY16" fmla="*/ 136478 h 236960"/>
                      <a:gd name="connsiteX17" fmla="*/ 267694 w 572833"/>
                      <a:gd name="connsiteY17" fmla="*/ 129438 h 236960"/>
                      <a:gd name="connsiteX18" fmla="*/ 289758 w 572833"/>
                      <a:gd name="connsiteY18" fmla="*/ 132248 h 236960"/>
                      <a:gd name="connsiteX19" fmla="*/ 310265 w 572833"/>
                      <a:gd name="connsiteY19" fmla="*/ 129637 h 236960"/>
                      <a:gd name="connsiteX20" fmla="*/ 316636 w 572833"/>
                      <a:gd name="connsiteY20" fmla="*/ 135958 h 236960"/>
                      <a:gd name="connsiteX21" fmla="*/ 321124 w 572833"/>
                      <a:gd name="connsiteY21" fmla="*/ 128254 h 236960"/>
                      <a:gd name="connsiteX22" fmla="*/ 371473 w 572833"/>
                      <a:gd name="connsiteY22" fmla="*/ 121842 h 236960"/>
                      <a:gd name="connsiteX23" fmla="*/ 385713 w 572833"/>
                      <a:gd name="connsiteY23" fmla="*/ 145807 h 236960"/>
                      <a:gd name="connsiteX24" fmla="*/ 379154 w 572833"/>
                      <a:gd name="connsiteY24" fmla="*/ 120035 h 236960"/>
                      <a:gd name="connsiteX25" fmla="*/ 447101 w 572833"/>
                      <a:gd name="connsiteY25" fmla="*/ 91138 h 236960"/>
                      <a:gd name="connsiteX26" fmla="*/ 494789 w 572833"/>
                      <a:gd name="connsiteY26" fmla="*/ 46523 h 236960"/>
                      <a:gd name="connsiteX27" fmla="*/ 509176 w 572833"/>
                      <a:gd name="connsiteY27" fmla="*/ 1572 h 236960"/>
                      <a:gd name="connsiteX28" fmla="*/ 538058 w 572833"/>
                      <a:gd name="connsiteY28" fmla="*/ 8923 h 236960"/>
                      <a:gd name="connsiteX29" fmla="*/ 569036 w 572833"/>
                      <a:gd name="connsiteY29" fmla="*/ 72991 h 236960"/>
                      <a:gd name="connsiteX30" fmla="*/ 539965 w 572833"/>
                      <a:gd name="connsiteY30" fmla="*/ 88863 h 236960"/>
                      <a:gd name="connsiteX31" fmla="*/ 511177 w 572833"/>
                      <a:gd name="connsiteY31" fmla="*/ 81534 h 236960"/>
                      <a:gd name="connsiteX32" fmla="*/ 526422 w 572833"/>
                      <a:gd name="connsiteY32" fmla="*/ 108723 h 236960"/>
                      <a:gd name="connsiteX33" fmla="*/ 518615 w 572833"/>
                      <a:gd name="connsiteY33" fmla="*/ 140911 h 236960"/>
                      <a:gd name="connsiteX34" fmla="*/ 486427 w 572833"/>
                      <a:gd name="connsiteY34" fmla="*/ 148718 h 236960"/>
                      <a:gd name="connsiteX35" fmla="*/ 462492 w 572833"/>
                      <a:gd name="connsiteY35" fmla="*/ 135297 h 236960"/>
                      <a:gd name="connsiteX36" fmla="*/ 469512 w 572833"/>
                      <a:gd name="connsiteY36" fmla="*/ 162879 h 236960"/>
                      <a:gd name="connsiteX37" fmla="*/ 453641 w 572833"/>
                      <a:gd name="connsiteY37" fmla="*/ 191949 h 236960"/>
                      <a:gd name="connsiteX38" fmla="*/ 420529 w 572833"/>
                      <a:gd name="connsiteY38" fmla="*/ 191160 h 236960"/>
                      <a:gd name="connsiteX39" fmla="*/ 393229 w 572833"/>
                      <a:gd name="connsiteY39" fmla="*/ 164537 h 236960"/>
                      <a:gd name="connsiteX40" fmla="*/ 392762 w 572833"/>
                      <a:gd name="connsiteY40" fmla="*/ 201817 h 236960"/>
                      <a:gd name="connsiteX41" fmla="*/ 369906 w 572833"/>
                      <a:gd name="connsiteY41" fmla="*/ 225789 h 236960"/>
                      <a:gd name="connsiteX42" fmla="*/ 338127 w 572833"/>
                      <a:gd name="connsiteY42" fmla="*/ 216456 h 236960"/>
                      <a:gd name="connsiteX43" fmla="*/ 324523 w 572833"/>
                      <a:gd name="connsiteY43" fmla="*/ 193562 h 236960"/>
                      <a:gd name="connsiteX44" fmla="*/ 317161 w 572833"/>
                      <a:gd name="connsiteY44" fmla="*/ 219720 h 236960"/>
                      <a:gd name="connsiteX45" fmla="*/ 288880 w 572833"/>
                      <a:gd name="connsiteY45" fmla="*/ 236960 h 236960"/>
                      <a:gd name="connsiteX46" fmla="*/ 260599 w 572833"/>
                      <a:gd name="connsiteY46" fmla="*/ 219720 h 236960"/>
                      <a:gd name="connsiteX47" fmla="*/ 252429 w 572833"/>
                      <a:gd name="connsiteY47" fmla="*/ 190691 h 236960"/>
                      <a:gd name="connsiteX48" fmla="*/ 236787 w 572833"/>
                      <a:gd name="connsiteY48" fmla="*/ 217015 h 236960"/>
                      <a:gd name="connsiteX49" fmla="*/ 205008 w 572833"/>
                      <a:gd name="connsiteY49" fmla="*/ 226348 h 236960"/>
                      <a:gd name="connsiteX50" fmla="*/ 182152 w 572833"/>
                      <a:gd name="connsiteY50" fmla="*/ 202376 h 236960"/>
                      <a:gd name="connsiteX51" fmla="*/ 181724 w 572833"/>
                      <a:gd name="connsiteY51" fmla="*/ 168264 h 236960"/>
                      <a:gd name="connsiteX52" fmla="*/ 156036 w 572833"/>
                      <a:gd name="connsiteY52" fmla="*/ 193315 h 236960"/>
                      <a:gd name="connsiteX53" fmla="*/ 122924 w 572833"/>
                      <a:gd name="connsiteY53" fmla="*/ 194104 h 236960"/>
                      <a:gd name="connsiteX54" fmla="*/ 107053 w 572833"/>
                      <a:gd name="connsiteY54" fmla="*/ 165034 h 236960"/>
                      <a:gd name="connsiteX55" fmla="*/ 114525 w 572833"/>
                      <a:gd name="connsiteY55" fmla="*/ 135675 h 236960"/>
                      <a:gd name="connsiteX56" fmla="*/ 88547 w 572833"/>
                      <a:gd name="connsiteY56" fmla="*/ 150242 h 236960"/>
                      <a:gd name="connsiteX57" fmla="*/ 56359 w 572833"/>
                      <a:gd name="connsiteY57" fmla="*/ 142435 h 236960"/>
                      <a:gd name="connsiteX58" fmla="*/ 48552 w 572833"/>
                      <a:gd name="connsiteY58" fmla="*/ 110247 h 236960"/>
                      <a:gd name="connsiteX59" fmla="*/ 65150 w 572833"/>
                      <a:gd name="connsiteY59" fmla="*/ 80647 h 236960"/>
                      <a:gd name="connsiteX60" fmla="*/ 32868 w 572833"/>
                      <a:gd name="connsiteY60" fmla="*/ 88864 h 236960"/>
                      <a:gd name="connsiteX61" fmla="*/ 3797 w 572833"/>
                      <a:gd name="connsiteY61" fmla="*/ 72992 h 236960"/>
                      <a:gd name="connsiteX62" fmla="*/ 34774 w 572833"/>
                      <a:gd name="connsiteY62" fmla="*/ 8925 h 236960"/>
                      <a:gd name="connsiteX63" fmla="*/ 69837 w 572833"/>
                      <a:gd name="connsiteY6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85713 w 572833"/>
                      <a:gd name="connsiteY22" fmla="*/ 145807 h 236960"/>
                      <a:gd name="connsiteX23" fmla="*/ 379154 w 572833"/>
                      <a:gd name="connsiteY23" fmla="*/ 120035 h 236960"/>
                      <a:gd name="connsiteX24" fmla="*/ 447101 w 572833"/>
                      <a:gd name="connsiteY24" fmla="*/ 91138 h 236960"/>
                      <a:gd name="connsiteX25" fmla="*/ 494789 w 572833"/>
                      <a:gd name="connsiteY25" fmla="*/ 46523 h 236960"/>
                      <a:gd name="connsiteX26" fmla="*/ 509176 w 572833"/>
                      <a:gd name="connsiteY26" fmla="*/ 1572 h 236960"/>
                      <a:gd name="connsiteX27" fmla="*/ 538058 w 572833"/>
                      <a:gd name="connsiteY27" fmla="*/ 8923 h 236960"/>
                      <a:gd name="connsiteX28" fmla="*/ 569036 w 572833"/>
                      <a:gd name="connsiteY28" fmla="*/ 72991 h 236960"/>
                      <a:gd name="connsiteX29" fmla="*/ 539965 w 572833"/>
                      <a:gd name="connsiteY29" fmla="*/ 88863 h 236960"/>
                      <a:gd name="connsiteX30" fmla="*/ 511177 w 572833"/>
                      <a:gd name="connsiteY30" fmla="*/ 81534 h 236960"/>
                      <a:gd name="connsiteX31" fmla="*/ 526422 w 572833"/>
                      <a:gd name="connsiteY31" fmla="*/ 108723 h 236960"/>
                      <a:gd name="connsiteX32" fmla="*/ 518615 w 572833"/>
                      <a:gd name="connsiteY32" fmla="*/ 140911 h 236960"/>
                      <a:gd name="connsiteX33" fmla="*/ 486427 w 572833"/>
                      <a:gd name="connsiteY33" fmla="*/ 148718 h 236960"/>
                      <a:gd name="connsiteX34" fmla="*/ 462492 w 572833"/>
                      <a:gd name="connsiteY34" fmla="*/ 135297 h 236960"/>
                      <a:gd name="connsiteX35" fmla="*/ 469512 w 572833"/>
                      <a:gd name="connsiteY35" fmla="*/ 162879 h 236960"/>
                      <a:gd name="connsiteX36" fmla="*/ 453641 w 572833"/>
                      <a:gd name="connsiteY36" fmla="*/ 191949 h 236960"/>
                      <a:gd name="connsiteX37" fmla="*/ 420529 w 572833"/>
                      <a:gd name="connsiteY37" fmla="*/ 191160 h 236960"/>
                      <a:gd name="connsiteX38" fmla="*/ 393229 w 572833"/>
                      <a:gd name="connsiteY38" fmla="*/ 164537 h 236960"/>
                      <a:gd name="connsiteX39" fmla="*/ 392762 w 572833"/>
                      <a:gd name="connsiteY39" fmla="*/ 201817 h 236960"/>
                      <a:gd name="connsiteX40" fmla="*/ 369906 w 572833"/>
                      <a:gd name="connsiteY40" fmla="*/ 225789 h 236960"/>
                      <a:gd name="connsiteX41" fmla="*/ 338127 w 572833"/>
                      <a:gd name="connsiteY41" fmla="*/ 216456 h 236960"/>
                      <a:gd name="connsiteX42" fmla="*/ 324523 w 572833"/>
                      <a:gd name="connsiteY42" fmla="*/ 193562 h 236960"/>
                      <a:gd name="connsiteX43" fmla="*/ 317161 w 572833"/>
                      <a:gd name="connsiteY43" fmla="*/ 219720 h 236960"/>
                      <a:gd name="connsiteX44" fmla="*/ 288880 w 572833"/>
                      <a:gd name="connsiteY44" fmla="*/ 236960 h 236960"/>
                      <a:gd name="connsiteX45" fmla="*/ 260599 w 572833"/>
                      <a:gd name="connsiteY45" fmla="*/ 219720 h 236960"/>
                      <a:gd name="connsiteX46" fmla="*/ 252429 w 572833"/>
                      <a:gd name="connsiteY46" fmla="*/ 190691 h 236960"/>
                      <a:gd name="connsiteX47" fmla="*/ 236787 w 572833"/>
                      <a:gd name="connsiteY47" fmla="*/ 217015 h 236960"/>
                      <a:gd name="connsiteX48" fmla="*/ 205008 w 572833"/>
                      <a:gd name="connsiteY48" fmla="*/ 226348 h 236960"/>
                      <a:gd name="connsiteX49" fmla="*/ 182152 w 572833"/>
                      <a:gd name="connsiteY49" fmla="*/ 202376 h 236960"/>
                      <a:gd name="connsiteX50" fmla="*/ 181724 w 572833"/>
                      <a:gd name="connsiteY50" fmla="*/ 168264 h 236960"/>
                      <a:gd name="connsiteX51" fmla="*/ 156036 w 572833"/>
                      <a:gd name="connsiteY51" fmla="*/ 193315 h 236960"/>
                      <a:gd name="connsiteX52" fmla="*/ 122924 w 572833"/>
                      <a:gd name="connsiteY52" fmla="*/ 194104 h 236960"/>
                      <a:gd name="connsiteX53" fmla="*/ 107053 w 572833"/>
                      <a:gd name="connsiteY53" fmla="*/ 165034 h 236960"/>
                      <a:gd name="connsiteX54" fmla="*/ 114525 w 572833"/>
                      <a:gd name="connsiteY54" fmla="*/ 135675 h 236960"/>
                      <a:gd name="connsiteX55" fmla="*/ 88547 w 572833"/>
                      <a:gd name="connsiteY55" fmla="*/ 150242 h 236960"/>
                      <a:gd name="connsiteX56" fmla="*/ 56359 w 572833"/>
                      <a:gd name="connsiteY56" fmla="*/ 142435 h 236960"/>
                      <a:gd name="connsiteX57" fmla="*/ 48552 w 572833"/>
                      <a:gd name="connsiteY57" fmla="*/ 110247 h 236960"/>
                      <a:gd name="connsiteX58" fmla="*/ 65150 w 572833"/>
                      <a:gd name="connsiteY58" fmla="*/ 80647 h 236960"/>
                      <a:gd name="connsiteX59" fmla="*/ 32868 w 572833"/>
                      <a:gd name="connsiteY59" fmla="*/ 88864 h 236960"/>
                      <a:gd name="connsiteX60" fmla="*/ 3797 w 572833"/>
                      <a:gd name="connsiteY60" fmla="*/ 72992 h 236960"/>
                      <a:gd name="connsiteX61" fmla="*/ 34774 w 572833"/>
                      <a:gd name="connsiteY61" fmla="*/ 8925 h 236960"/>
                      <a:gd name="connsiteX62" fmla="*/ 69837 w 572833"/>
                      <a:gd name="connsiteY6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79154 w 572833"/>
                      <a:gd name="connsiteY22" fmla="*/ 120035 h 236960"/>
                      <a:gd name="connsiteX23" fmla="*/ 447101 w 572833"/>
                      <a:gd name="connsiteY23" fmla="*/ 91138 h 236960"/>
                      <a:gd name="connsiteX24" fmla="*/ 494789 w 572833"/>
                      <a:gd name="connsiteY24" fmla="*/ 46523 h 236960"/>
                      <a:gd name="connsiteX25" fmla="*/ 509176 w 572833"/>
                      <a:gd name="connsiteY25" fmla="*/ 1572 h 236960"/>
                      <a:gd name="connsiteX26" fmla="*/ 538058 w 572833"/>
                      <a:gd name="connsiteY26" fmla="*/ 8923 h 236960"/>
                      <a:gd name="connsiteX27" fmla="*/ 569036 w 572833"/>
                      <a:gd name="connsiteY27" fmla="*/ 72991 h 236960"/>
                      <a:gd name="connsiteX28" fmla="*/ 539965 w 572833"/>
                      <a:gd name="connsiteY28" fmla="*/ 88863 h 236960"/>
                      <a:gd name="connsiteX29" fmla="*/ 511177 w 572833"/>
                      <a:gd name="connsiteY29" fmla="*/ 81534 h 236960"/>
                      <a:gd name="connsiteX30" fmla="*/ 526422 w 572833"/>
                      <a:gd name="connsiteY30" fmla="*/ 108723 h 236960"/>
                      <a:gd name="connsiteX31" fmla="*/ 518615 w 572833"/>
                      <a:gd name="connsiteY31" fmla="*/ 140911 h 236960"/>
                      <a:gd name="connsiteX32" fmla="*/ 486427 w 572833"/>
                      <a:gd name="connsiteY32" fmla="*/ 148718 h 236960"/>
                      <a:gd name="connsiteX33" fmla="*/ 462492 w 572833"/>
                      <a:gd name="connsiteY33" fmla="*/ 135297 h 236960"/>
                      <a:gd name="connsiteX34" fmla="*/ 469512 w 572833"/>
                      <a:gd name="connsiteY34" fmla="*/ 162879 h 236960"/>
                      <a:gd name="connsiteX35" fmla="*/ 453641 w 572833"/>
                      <a:gd name="connsiteY35" fmla="*/ 191949 h 236960"/>
                      <a:gd name="connsiteX36" fmla="*/ 420529 w 572833"/>
                      <a:gd name="connsiteY36" fmla="*/ 191160 h 236960"/>
                      <a:gd name="connsiteX37" fmla="*/ 393229 w 572833"/>
                      <a:gd name="connsiteY37" fmla="*/ 164537 h 236960"/>
                      <a:gd name="connsiteX38" fmla="*/ 392762 w 572833"/>
                      <a:gd name="connsiteY38" fmla="*/ 201817 h 236960"/>
                      <a:gd name="connsiteX39" fmla="*/ 369906 w 572833"/>
                      <a:gd name="connsiteY39" fmla="*/ 225789 h 236960"/>
                      <a:gd name="connsiteX40" fmla="*/ 338127 w 572833"/>
                      <a:gd name="connsiteY40" fmla="*/ 216456 h 236960"/>
                      <a:gd name="connsiteX41" fmla="*/ 324523 w 572833"/>
                      <a:gd name="connsiteY41" fmla="*/ 193562 h 236960"/>
                      <a:gd name="connsiteX42" fmla="*/ 317161 w 572833"/>
                      <a:gd name="connsiteY42" fmla="*/ 219720 h 236960"/>
                      <a:gd name="connsiteX43" fmla="*/ 288880 w 572833"/>
                      <a:gd name="connsiteY43" fmla="*/ 236960 h 236960"/>
                      <a:gd name="connsiteX44" fmla="*/ 260599 w 572833"/>
                      <a:gd name="connsiteY44" fmla="*/ 219720 h 236960"/>
                      <a:gd name="connsiteX45" fmla="*/ 252429 w 572833"/>
                      <a:gd name="connsiteY45" fmla="*/ 190691 h 236960"/>
                      <a:gd name="connsiteX46" fmla="*/ 236787 w 572833"/>
                      <a:gd name="connsiteY46" fmla="*/ 217015 h 236960"/>
                      <a:gd name="connsiteX47" fmla="*/ 205008 w 572833"/>
                      <a:gd name="connsiteY47" fmla="*/ 226348 h 236960"/>
                      <a:gd name="connsiteX48" fmla="*/ 182152 w 572833"/>
                      <a:gd name="connsiteY48" fmla="*/ 202376 h 236960"/>
                      <a:gd name="connsiteX49" fmla="*/ 181724 w 572833"/>
                      <a:gd name="connsiteY49" fmla="*/ 168264 h 236960"/>
                      <a:gd name="connsiteX50" fmla="*/ 156036 w 572833"/>
                      <a:gd name="connsiteY50" fmla="*/ 193315 h 236960"/>
                      <a:gd name="connsiteX51" fmla="*/ 122924 w 572833"/>
                      <a:gd name="connsiteY51" fmla="*/ 194104 h 236960"/>
                      <a:gd name="connsiteX52" fmla="*/ 107053 w 572833"/>
                      <a:gd name="connsiteY52" fmla="*/ 165034 h 236960"/>
                      <a:gd name="connsiteX53" fmla="*/ 114525 w 572833"/>
                      <a:gd name="connsiteY53" fmla="*/ 135675 h 236960"/>
                      <a:gd name="connsiteX54" fmla="*/ 88547 w 572833"/>
                      <a:gd name="connsiteY54" fmla="*/ 150242 h 236960"/>
                      <a:gd name="connsiteX55" fmla="*/ 56359 w 572833"/>
                      <a:gd name="connsiteY55" fmla="*/ 142435 h 236960"/>
                      <a:gd name="connsiteX56" fmla="*/ 48552 w 572833"/>
                      <a:gd name="connsiteY56" fmla="*/ 110247 h 236960"/>
                      <a:gd name="connsiteX57" fmla="*/ 65150 w 572833"/>
                      <a:gd name="connsiteY57" fmla="*/ 80647 h 236960"/>
                      <a:gd name="connsiteX58" fmla="*/ 32868 w 572833"/>
                      <a:gd name="connsiteY58" fmla="*/ 88864 h 236960"/>
                      <a:gd name="connsiteX59" fmla="*/ 3797 w 572833"/>
                      <a:gd name="connsiteY59" fmla="*/ 72992 h 236960"/>
                      <a:gd name="connsiteX60" fmla="*/ 34774 w 572833"/>
                      <a:gd name="connsiteY60" fmla="*/ 8925 h 236960"/>
                      <a:gd name="connsiteX61" fmla="*/ 69837 w 572833"/>
                      <a:gd name="connsiteY6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0599 w 572833"/>
                      <a:gd name="connsiteY14" fmla="*/ 136478 h 236960"/>
                      <a:gd name="connsiteX15" fmla="*/ 267694 w 572833"/>
                      <a:gd name="connsiteY15" fmla="*/ 129438 h 236960"/>
                      <a:gd name="connsiteX16" fmla="*/ 289758 w 572833"/>
                      <a:gd name="connsiteY16" fmla="*/ 132248 h 236960"/>
                      <a:gd name="connsiteX17" fmla="*/ 310265 w 572833"/>
                      <a:gd name="connsiteY17" fmla="*/ 129637 h 236960"/>
                      <a:gd name="connsiteX18" fmla="*/ 316636 w 572833"/>
                      <a:gd name="connsiteY18" fmla="*/ 135958 h 236960"/>
                      <a:gd name="connsiteX19" fmla="*/ 321124 w 572833"/>
                      <a:gd name="connsiteY19" fmla="*/ 128254 h 236960"/>
                      <a:gd name="connsiteX20" fmla="*/ 371473 w 572833"/>
                      <a:gd name="connsiteY20" fmla="*/ 121842 h 236960"/>
                      <a:gd name="connsiteX21" fmla="*/ 379154 w 572833"/>
                      <a:gd name="connsiteY21" fmla="*/ 120035 h 236960"/>
                      <a:gd name="connsiteX22" fmla="*/ 447101 w 572833"/>
                      <a:gd name="connsiteY22" fmla="*/ 91138 h 236960"/>
                      <a:gd name="connsiteX23" fmla="*/ 494789 w 572833"/>
                      <a:gd name="connsiteY23" fmla="*/ 46523 h 236960"/>
                      <a:gd name="connsiteX24" fmla="*/ 509176 w 572833"/>
                      <a:gd name="connsiteY24" fmla="*/ 1572 h 236960"/>
                      <a:gd name="connsiteX25" fmla="*/ 538058 w 572833"/>
                      <a:gd name="connsiteY25" fmla="*/ 8923 h 236960"/>
                      <a:gd name="connsiteX26" fmla="*/ 569036 w 572833"/>
                      <a:gd name="connsiteY26" fmla="*/ 72991 h 236960"/>
                      <a:gd name="connsiteX27" fmla="*/ 539965 w 572833"/>
                      <a:gd name="connsiteY27" fmla="*/ 88863 h 236960"/>
                      <a:gd name="connsiteX28" fmla="*/ 511177 w 572833"/>
                      <a:gd name="connsiteY28" fmla="*/ 81534 h 236960"/>
                      <a:gd name="connsiteX29" fmla="*/ 526422 w 572833"/>
                      <a:gd name="connsiteY29" fmla="*/ 108723 h 236960"/>
                      <a:gd name="connsiteX30" fmla="*/ 518615 w 572833"/>
                      <a:gd name="connsiteY30" fmla="*/ 140911 h 236960"/>
                      <a:gd name="connsiteX31" fmla="*/ 486427 w 572833"/>
                      <a:gd name="connsiteY31" fmla="*/ 148718 h 236960"/>
                      <a:gd name="connsiteX32" fmla="*/ 462492 w 572833"/>
                      <a:gd name="connsiteY32" fmla="*/ 135297 h 236960"/>
                      <a:gd name="connsiteX33" fmla="*/ 469512 w 572833"/>
                      <a:gd name="connsiteY33" fmla="*/ 162879 h 236960"/>
                      <a:gd name="connsiteX34" fmla="*/ 453641 w 572833"/>
                      <a:gd name="connsiteY34" fmla="*/ 191949 h 236960"/>
                      <a:gd name="connsiteX35" fmla="*/ 420529 w 572833"/>
                      <a:gd name="connsiteY35" fmla="*/ 191160 h 236960"/>
                      <a:gd name="connsiteX36" fmla="*/ 393229 w 572833"/>
                      <a:gd name="connsiteY36" fmla="*/ 164537 h 236960"/>
                      <a:gd name="connsiteX37" fmla="*/ 392762 w 572833"/>
                      <a:gd name="connsiteY37" fmla="*/ 201817 h 236960"/>
                      <a:gd name="connsiteX38" fmla="*/ 369906 w 572833"/>
                      <a:gd name="connsiteY38" fmla="*/ 225789 h 236960"/>
                      <a:gd name="connsiteX39" fmla="*/ 338127 w 572833"/>
                      <a:gd name="connsiteY39" fmla="*/ 216456 h 236960"/>
                      <a:gd name="connsiteX40" fmla="*/ 324523 w 572833"/>
                      <a:gd name="connsiteY40" fmla="*/ 193562 h 236960"/>
                      <a:gd name="connsiteX41" fmla="*/ 317161 w 572833"/>
                      <a:gd name="connsiteY41" fmla="*/ 219720 h 236960"/>
                      <a:gd name="connsiteX42" fmla="*/ 288880 w 572833"/>
                      <a:gd name="connsiteY42" fmla="*/ 236960 h 236960"/>
                      <a:gd name="connsiteX43" fmla="*/ 260599 w 572833"/>
                      <a:gd name="connsiteY43" fmla="*/ 219720 h 236960"/>
                      <a:gd name="connsiteX44" fmla="*/ 252429 w 572833"/>
                      <a:gd name="connsiteY44" fmla="*/ 190691 h 236960"/>
                      <a:gd name="connsiteX45" fmla="*/ 236787 w 572833"/>
                      <a:gd name="connsiteY45" fmla="*/ 217015 h 236960"/>
                      <a:gd name="connsiteX46" fmla="*/ 205008 w 572833"/>
                      <a:gd name="connsiteY46" fmla="*/ 226348 h 236960"/>
                      <a:gd name="connsiteX47" fmla="*/ 182152 w 572833"/>
                      <a:gd name="connsiteY47" fmla="*/ 202376 h 236960"/>
                      <a:gd name="connsiteX48" fmla="*/ 181724 w 572833"/>
                      <a:gd name="connsiteY48" fmla="*/ 168264 h 236960"/>
                      <a:gd name="connsiteX49" fmla="*/ 156036 w 572833"/>
                      <a:gd name="connsiteY49" fmla="*/ 193315 h 236960"/>
                      <a:gd name="connsiteX50" fmla="*/ 122924 w 572833"/>
                      <a:gd name="connsiteY50" fmla="*/ 194104 h 236960"/>
                      <a:gd name="connsiteX51" fmla="*/ 107053 w 572833"/>
                      <a:gd name="connsiteY51" fmla="*/ 165034 h 236960"/>
                      <a:gd name="connsiteX52" fmla="*/ 114525 w 572833"/>
                      <a:gd name="connsiteY52" fmla="*/ 135675 h 236960"/>
                      <a:gd name="connsiteX53" fmla="*/ 88547 w 572833"/>
                      <a:gd name="connsiteY53" fmla="*/ 150242 h 236960"/>
                      <a:gd name="connsiteX54" fmla="*/ 56359 w 572833"/>
                      <a:gd name="connsiteY54" fmla="*/ 142435 h 236960"/>
                      <a:gd name="connsiteX55" fmla="*/ 48552 w 572833"/>
                      <a:gd name="connsiteY55" fmla="*/ 110247 h 236960"/>
                      <a:gd name="connsiteX56" fmla="*/ 65150 w 572833"/>
                      <a:gd name="connsiteY56" fmla="*/ 80647 h 236960"/>
                      <a:gd name="connsiteX57" fmla="*/ 32868 w 572833"/>
                      <a:gd name="connsiteY57" fmla="*/ 88864 h 236960"/>
                      <a:gd name="connsiteX58" fmla="*/ 3797 w 572833"/>
                      <a:gd name="connsiteY58" fmla="*/ 72992 h 236960"/>
                      <a:gd name="connsiteX59" fmla="*/ 34774 w 572833"/>
                      <a:gd name="connsiteY59" fmla="*/ 8925 h 236960"/>
                      <a:gd name="connsiteX60" fmla="*/ 69837 w 572833"/>
                      <a:gd name="connsiteY6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7694 w 572833"/>
                      <a:gd name="connsiteY14" fmla="*/ 129438 h 236960"/>
                      <a:gd name="connsiteX15" fmla="*/ 289758 w 572833"/>
                      <a:gd name="connsiteY15" fmla="*/ 132248 h 236960"/>
                      <a:gd name="connsiteX16" fmla="*/ 310265 w 572833"/>
                      <a:gd name="connsiteY16" fmla="*/ 129637 h 236960"/>
                      <a:gd name="connsiteX17" fmla="*/ 316636 w 572833"/>
                      <a:gd name="connsiteY17" fmla="*/ 135958 h 236960"/>
                      <a:gd name="connsiteX18" fmla="*/ 321124 w 572833"/>
                      <a:gd name="connsiteY18" fmla="*/ 128254 h 236960"/>
                      <a:gd name="connsiteX19" fmla="*/ 371473 w 572833"/>
                      <a:gd name="connsiteY19" fmla="*/ 121842 h 236960"/>
                      <a:gd name="connsiteX20" fmla="*/ 379154 w 572833"/>
                      <a:gd name="connsiteY20" fmla="*/ 120035 h 236960"/>
                      <a:gd name="connsiteX21" fmla="*/ 447101 w 572833"/>
                      <a:gd name="connsiteY21" fmla="*/ 91138 h 236960"/>
                      <a:gd name="connsiteX22" fmla="*/ 494789 w 572833"/>
                      <a:gd name="connsiteY22" fmla="*/ 46523 h 236960"/>
                      <a:gd name="connsiteX23" fmla="*/ 509176 w 572833"/>
                      <a:gd name="connsiteY23" fmla="*/ 1572 h 236960"/>
                      <a:gd name="connsiteX24" fmla="*/ 538058 w 572833"/>
                      <a:gd name="connsiteY24" fmla="*/ 8923 h 236960"/>
                      <a:gd name="connsiteX25" fmla="*/ 569036 w 572833"/>
                      <a:gd name="connsiteY25" fmla="*/ 72991 h 236960"/>
                      <a:gd name="connsiteX26" fmla="*/ 539965 w 572833"/>
                      <a:gd name="connsiteY26" fmla="*/ 88863 h 236960"/>
                      <a:gd name="connsiteX27" fmla="*/ 511177 w 572833"/>
                      <a:gd name="connsiteY27" fmla="*/ 81534 h 236960"/>
                      <a:gd name="connsiteX28" fmla="*/ 526422 w 572833"/>
                      <a:gd name="connsiteY28" fmla="*/ 108723 h 236960"/>
                      <a:gd name="connsiteX29" fmla="*/ 518615 w 572833"/>
                      <a:gd name="connsiteY29" fmla="*/ 140911 h 236960"/>
                      <a:gd name="connsiteX30" fmla="*/ 486427 w 572833"/>
                      <a:gd name="connsiteY30" fmla="*/ 148718 h 236960"/>
                      <a:gd name="connsiteX31" fmla="*/ 462492 w 572833"/>
                      <a:gd name="connsiteY31" fmla="*/ 135297 h 236960"/>
                      <a:gd name="connsiteX32" fmla="*/ 469512 w 572833"/>
                      <a:gd name="connsiteY32" fmla="*/ 162879 h 236960"/>
                      <a:gd name="connsiteX33" fmla="*/ 453641 w 572833"/>
                      <a:gd name="connsiteY33" fmla="*/ 191949 h 236960"/>
                      <a:gd name="connsiteX34" fmla="*/ 420529 w 572833"/>
                      <a:gd name="connsiteY34" fmla="*/ 191160 h 236960"/>
                      <a:gd name="connsiteX35" fmla="*/ 393229 w 572833"/>
                      <a:gd name="connsiteY35" fmla="*/ 164537 h 236960"/>
                      <a:gd name="connsiteX36" fmla="*/ 392762 w 572833"/>
                      <a:gd name="connsiteY36" fmla="*/ 201817 h 236960"/>
                      <a:gd name="connsiteX37" fmla="*/ 369906 w 572833"/>
                      <a:gd name="connsiteY37" fmla="*/ 225789 h 236960"/>
                      <a:gd name="connsiteX38" fmla="*/ 338127 w 572833"/>
                      <a:gd name="connsiteY38" fmla="*/ 216456 h 236960"/>
                      <a:gd name="connsiteX39" fmla="*/ 324523 w 572833"/>
                      <a:gd name="connsiteY39" fmla="*/ 193562 h 236960"/>
                      <a:gd name="connsiteX40" fmla="*/ 317161 w 572833"/>
                      <a:gd name="connsiteY40" fmla="*/ 219720 h 236960"/>
                      <a:gd name="connsiteX41" fmla="*/ 288880 w 572833"/>
                      <a:gd name="connsiteY41" fmla="*/ 236960 h 236960"/>
                      <a:gd name="connsiteX42" fmla="*/ 260599 w 572833"/>
                      <a:gd name="connsiteY42" fmla="*/ 219720 h 236960"/>
                      <a:gd name="connsiteX43" fmla="*/ 252429 w 572833"/>
                      <a:gd name="connsiteY43" fmla="*/ 190691 h 236960"/>
                      <a:gd name="connsiteX44" fmla="*/ 236787 w 572833"/>
                      <a:gd name="connsiteY44" fmla="*/ 217015 h 236960"/>
                      <a:gd name="connsiteX45" fmla="*/ 205008 w 572833"/>
                      <a:gd name="connsiteY45" fmla="*/ 226348 h 236960"/>
                      <a:gd name="connsiteX46" fmla="*/ 182152 w 572833"/>
                      <a:gd name="connsiteY46" fmla="*/ 202376 h 236960"/>
                      <a:gd name="connsiteX47" fmla="*/ 181724 w 572833"/>
                      <a:gd name="connsiteY47" fmla="*/ 168264 h 236960"/>
                      <a:gd name="connsiteX48" fmla="*/ 156036 w 572833"/>
                      <a:gd name="connsiteY48" fmla="*/ 193315 h 236960"/>
                      <a:gd name="connsiteX49" fmla="*/ 122924 w 572833"/>
                      <a:gd name="connsiteY49" fmla="*/ 194104 h 236960"/>
                      <a:gd name="connsiteX50" fmla="*/ 107053 w 572833"/>
                      <a:gd name="connsiteY50" fmla="*/ 165034 h 236960"/>
                      <a:gd name="connsiteX51" fmla="*/ 114525 w 572833"/>
                      <a:gd name="connsiteY51" fmla="*/ 135675 h 236960"/>
                      <a:gd name="connsiteX52" fmla="*/ 88547 w 572833"/>
                      <a:gd name="connsiteY52" fmla="*/ 150242 h 236960"/>
                      <a:gd name="connsiteX53" fmla="*/ 56359 w 572833"/>
                      <a:gd name="connsiteY53" fmla="*/ 142435 h 236960"/>
                      <a:gd name="connsiteX54" fmla="*/ 48552 w 572833"/>
                      <a:gd name="connsiteY54" fmla="*/ 110247 h 236960"/>
                      <a:gd name="connsiteX55" fmla="*/ 65150 w 572833"/>
                      <a:gd name="connsiteY55" fmla="*/ 80647 h 236960"/>
                      <a:gd name="connsiteX56" fmla="*/ 32868 w 572833"/>
                      <a:gd name="connsiteY56" fmla="*/ 88864 h 236960"/>
                      <a:gd name="connsiteX57" fmla="*/ 3797 w 572833"/>
                      <a:gd name="connsiteY57" fmla="*/ 72992 h 236960"/>
                      <a:gd name="connsiteX58" fmla="*/ 34774 w 572833"/>
                      <a:gd name="connsiteY58" fmla="*/ 8925 h 236960"/>
                      <a:gd name="connsiteX59" fmla="*/ 69837 w 572833"/>
                      <a:gd name="connsiteY59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16636 w 572833"/>
                      <a:gd name="connsiteY16" fmla="*/ 135958 h 236960"/>
                      <a:gd name="connsiteX17" fmla="*/ 321124 w 572833"/>
                      <a:gd name="connsiteY17" fmla="*/ 128254 h 236960"/>
                      <a:gd name="connsiteX18" fmla="*/ 371473 w 572833"/>
                      <a:gd name="connsiteY18" fmla="*/ 121842 h 236960"/>
                      <a:gd name="connsiteX19" fmla="*/ 379154 w 572833"/>
                      <a:gd name="connsiteY19" fmla="*/ 120035 h 236960"/>
                      <a:gd name="connsiteX20" fmla="*/ 447101 w 572833"/>
                      <a:gd name="connsiteY20" fmla="*/ 91138 h 236960"/>
                      <a:gd name="connsiteX21" fmla="*/ 494789 w 572833"/>
                      <a:gd name="connsiteY21" fmla="*/ 46523 h 236960"/>
                      <a:gd name="connsiteX22" fmla="*/ 509176 w 572833"/>
                      <a:gd name="connsiteY22" fmla="*/ 1572 h 236960"/>
                      <a:gd name="connsiteX23" fmla="*/ 538058 w 572833"/>
                      <a:gd name="connsiteY23" fmla="*/ 8923 h 236960"/>
                      <a:gd name="connsiteX24" fmla="*/ 569036 w 572833"/>
                      <a:gd name="connsiteY24" fmla="*/ 72991 h 236960"/>
                      <a:gd name="connsiteX25" fmla="*/ 539965 w 572833"/>
                      <a:gd name="connsiteY25" fmla="*/ 88863 h 236960"/>
                      <a:gd name="connsiteX26" fmla="*/ 511177 w 572833"/>
                      <a:gd name="connsiteY26" fmla="*/ 81534 h 236960"/>
                      <a:gd name="connsiteX27" fmla="*/ 526422 w 572833"/>
                      <a:gd name="connsiteY27" fmla="*/ 108723 h 236960"/>
                      <a:gd name="connsiteX28" fmla="*/ 518615 w 572833"/>
                      <a:gd name="connsiteY28" fmla="*/ 140911 h 236960"/>
                      <a:gd name="connsiteX29" fmla="*/ 486427 w 572833"/>
                      <a:gd name="connsiteY29" fmla="*/ 148718 h 236960"/>
                      <a:gd name="connsiteX30" fmla="*/ 462492 w 572833"/>
                      <a:gd name="connsiteY30" fmla="*/ 135297 h 236960"/>
                      <a:gd name="connsiteX31" fmla="*/ 469512 w 572833"/>
                      <a:gd name="connsiteY31" fmla="*/ 162879 h 236960"/>
                      <a:gd name="connsiteX32" fmla="*/ 453641 w 572833"/>
                      <a:gd name="connsiteY32" fmla="*/ 191949 h 236960"/>
                      <a:gd name="connsiteX33" fmla="*/ 420529 w 572833"/>
                      <a:gd name="connsiteY33" fmla="*/ 191160 h 236960"/>
                      <a:gd name="connsiteX34" fmla="*/ 393229 w 572833"/>
                      <a:gd name="connsiteY34" fmla="*/ 164537 h 236960"/>
                      <a:gd name="connsiteX35" fmla="*/ 392762 w 572833"/>
                      <a:gd name="connsiteY35" fmla="*/ 201817 h 236960"/>
                      <a:gd name="connsiteX36" fmla="*/ 369906 w 572833"/>
                      <a:gd name="connsiteY36" fmla="*/ 225789 h 236960"/>
                      <a:gd name="connsiteX37" fmla="*/ 338127 w 572833"/>
                      <a:gd name="connsiteY37" fmla="*/ 216456 h 236960"/>
                      <a:gd name="connsiteX38" fmla="*/ 324523 w 572833"/>
                      <a:gd name="connsiteY38" fmla="*/ 193562 h 236960"/>
                      <a:gd name="connsiteX39" fmla="*/ 317161 w 572833"/>
                      <a:gd name="connsiteY39" fmla="*/ 219720 h 236960"/>
                      <a:gd name="connsiteX40" fmla="*/ 288880 w 572833"/>
                      <a:gd name="connsiteY40" fmla="*/ 236960 h 236960"/>
                      <a:gd name="connsiteX41" fmla="*/ 260599 w 572833"/>
                      <a:gd name="connsiteY41" fmla="*/ 219720 h 236960"/>
                      <a:gd name="connsiteX42" fmla="*/ 252429 w 572833"/>
                      <a:gd name="connsiteY42" fmla="*/ 190691 h 236960"/>
                      <a:gd name="connsiteX43" fmla="*/ 236787 w 572833"/>
                      <a:gd name="connsiteY43" fmla="*/ 217015 h 236960"/>
                      <a:gd name="connsiteX44" fmla="*/ 205008 w 572833"/>
                      <a:gd name="connsiteY44" fmla="*/ 226348 h 236960"/>
                      <a:gd name="connsiteX45" fmla="*/ 182152 w 572833"/>
                      <a:gd name="connsiteY45" fmla="*/ 202376 h 236960"/>
                      <a:gd name="connsiteX46" fmla="*/ 181724 w 572833"/>
                      <a:gd name="connsiteY46" fmla="*/ 168264 h 236960"/>
                      <a:gd name="connsiteX47" fmla="*/ 156036 w 572833"/>
                      <a:gd name="connsiteY47" fmla="*/ 193315 h 236960"/>
                      <a:gd name="connsiteX48" fmla="*/ 122924 w 572833"/>
                      <a:gd name="connsiteY48" fmla="*/ 194104 h 236960"/>
                      <a:gd name="connsiteX49" fmla="*/ 107053 w 572833"/>
                      <a:gd name="connsiteY49" fmla="*/ 165034 h 236960"/>
                      <a:gd name="connsiteX50" fmla="*/ 114525 w 572833"/>
                      <a:gd name="connsiteY50" fmla="*/ 135675 h 236960"/>
                      <a:gd name="connsiteX51" fmla="*/ 88547 w 572833"/>
                      <a:gd name="connsiteY51" fmla="*/ 150242 h 236960"/>
                      <a:gd name="connsiteX52" fmla="*/ 56359 w 572833"/>
                      <a:gd name="connsiteY52" fmla="*/ 142435 h 236960"/>
                      <a:gd name="connsiteX53" fmla="*/ 48552 w 572833"/>
                      <a:gd name="connsiteY53" fmla="*/ 110247 h 236960"/>
                      <a:gd name="connsiteX54" fmla="*/ 65150 w 572833"/>
                      <a:gd name="connsiteY54" fmla="*/ 80647 h 236960"/>
                      <a:gd name="connsiteX55" fmla="*/ 32868 w 572833"/>
                      <a:gd name="connsiteY55" fmla="*/ 88864 h 236960"/>
                      <a:gd name="connsiteX56" fmla="*/ 3797 w 572833"/>
                      <a:gd name="connsiteY56" fmla="*/ 72992 h 236960"/>
                      <a:gd name="connsiteX57" fmla="*/ 34774 w 572833"/>
                      <a:gd name="connsiteY57" fmla="*/ 8925 h 236960"/>
                      <a:gd name="connsiteX58" fmla="*/ 69837 w 572833"/>
                      <a:gd name="connsiteY58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21124 w 572833"/>
                      <a:gd name="connsiteY16" fmla="*/ 128254 h 236960"/>
                      <a:gd name="connsiteX17" fmla="*/ 371473 w 572833"/>
                      <a:gd name="connsiteY17" fmla="*/ 121842 h 236960"/>
                      <a:gd name="connsiteX18" fmla="*/ 379154 w 572833"/>
                      <a:gd name="connsiteY18" fmla="*/ 120035 h 236960"/>
                      <a:gd name="connsiteX19" fmla="*/ 447101 w 572833"/>
                      <a:gd name="connsiteY19" fmla="*/ 91138 h 236960"/>
                      <a:gd name="connsiteX20" fmla="*/ 494789 w 572833"/>
                      <a:gd name="connsiteY20" fmla="*/ 46523 h 236960"/>
                      <a:gd name="connsiteX21" fmla="*/ 509176 w 572833"/>
                      <a:gd name="connsiteY21" fmla="*/ 1572 h 236960"/>
                      <a:gd name="connsiteX22" fmla="*/ 538058 w 572833"/>
                      <a:gd name="connsiteY22" fmla="*/ 8923 h 236960"/>
                      <a:gd name="connsiteX23" fmla="*/ 569036 w 572833"/>
                      <a:gd name="connsiteY23" fmla="*/ 72991 h 236960"/>
                      <a:gd name="connsiteX24" fmla="*/ 539965 w 572833"/>
                      <a:gd name="connsiteY24" fmla="*/ 88863 h 236960"/>
                      <a:gd name="connsiteX25" fmla="*/ 511177 w 572833"/>
                      <a:gd name="connsiteY25" fmla="*/ 81534 h 236960"/>
                      <a:gd name="connsiteX26" fmla="*/ 526422 w 572833"/>
                      <a:gd name="connsiteY26" fmla="*/ 108723 h 236960"/>
                      <a:gd name="connsiteX27" fmla="*/ 518615 w 572833"/>
                      <a:gd name="connsiteY27" fmla="*/ 140911 h 236960"/>
                      <a:gd name="connsiteX28" fmla="*/ 486427 w 572833"/>
                      <a:gd name="connsiteY28" fmla="*/ 148718 h 236960"/>
                      <a:gd name="connsiteX29" fmla="*/ 462492 w 572833"/>
                      <a:gd name="connsiteY29" fmla="*/ 135297 h 236960"/>
                      <a:gd name="connsiteX30" fmla="*/ 469512 w 572833"/>
                      <a:gd name="connsiteY30" fmla="*/ 162879 h 236960"/>
                      <a:gd name="connsiteX31" fmla="*/ 453641 w 572833"/>
                      <a:gd name="connsiteY31" fmla="*/ 191949 h 236960"/>
                      <a:gd name="connsiteX32" fmla="*/ 420529 w 572833"/>
                      <a:gd name="connsiteY32" fmla="*/ 191160 h 236960"/>
                      <a:gd name="connsiteX33" fmla="*/ 393229 w 572833"/>
                      <a:gd name="connsiteY33" fmla="*/ 164537 h 236960"/>
                      <a:gd name="connsiteX34" fmla="*/ 392762 w 572833"/>
                      <a:gd name="connsiteY34" fmla="*/ 201817 h 236960"/>
                      <a:gd name="connsiteX35" fmla="*/ 369906 w 572833"/>
                      <a:gd name="connsiteY35" fmla="*/ 225789 h 236960"/>
                      <a:gd name="connsiteX36" fmla="*/ 338127 w 572833"/>
                      <a:gd name="connsiteY36" fmla="*/ 216456 h 236960"/>
                      <a:gd name="connsiteX37" fmla="*/ 324523 w 572833"/>
                      <a:gd name="connsiteY37" fmla="*/ 193562 h 236960"/>
                      <a:gd name="connsiteX38" fmla="*/ 317161 w 572833"/>
                      <a:gd name="connsiteY38" fmla="*/ 219720 h 236960"/>
                      <a:gd name="connsiteX39" fmla="*/ 288880 w 572833"/>
                      <a:gd name="connsiteY39" fmla="*/ 236960 h 236960"/>
                      <a:gd name="connsiteX40" fmla="*/ 260599 w 572833"/>
                      <a:gd name="connsiteY40" fmla="*/ 219720 h 236960"/>
                      <a:gd name="connsiteX41" fmla="*/ 252429 w 572833"/>
                      <a:gd name="connsiteY41" fmla="*/ 190691 h 236960"/>
                      <a:gd name="connsiteX42" fmla="*/ 236787 w 572833"/>
                      <a:gd name="connsiteY42" fmla="*/ 217015 h 236960"/>
                      <a:gd name="connsiteX43" fmla="*/ 205008 w 572833"/>
                      <a:gd name="connsiteY43" fmla="*/ 226348 h 236960"/>
                      <a:gd name="connsiteX44" fmla="*/ 182152 w 572833"/>
                      <a:gd name="connsiteY44" fmla="*/ 202376 h 236960"/>
                      <a:gd name="connsiteX45" fmla="*/ 181724 w 572833"/>
                      <a:gd name="connsiteY45" fmla="*/ 168264 h 236960"/>
                      <a:gd name="connsiteX46" fmla="*/ 156036 w 572833"/>
                      <a:gd name="connsiteY46" fmla="*/ 193315 h 236960"/>
                      <a:gd name="connsiteX47" fmla="*/ 122924 w 572833"/>
                      <a:gd name="connsiteY47" fmla="*/ 194104 h 236960"/>
                      <a:gd name="connsiteX48" fmla="*/ 107053 w 572833"/>
                      <a:gd name="connsiteY48" fmla="*/ 165034 h 236960"/>
                      <a:gd name="connsiteX49" fmla="*/ 114525 w 572833"/>
                      <a:gd name="connsiteY49" fmla="*/ 135675 h 236960"/>
                      <a:gd name="connsiteX50" fmla="*/ 88547 w 572833"/>
                      <a:gd name="connsiteY50" fmla="*/ 150242 h 236960"/>
                      <a:gd name="connsiteX51" fmla="*/ 56359 w 572833"/>
                      <a:gd name="connsiteY51" fmla="*/ 142435 h 236960"/>
                      <a:gd name="connsiteX52" fmla="*/ 48552 w 572833"/>
                      <a:gd name="connsiteY52" fmla="*/ 110247 h 236960"/>
                      <a:gd name="connsiteX53" fmla="*/ 65150 w 572833"/>
                      <a:gd name="connsiteY53" fmla="*/ 80647 h 236960"/>
                      <a:gd name="connsiteX54" fmla="*/ 32868 w 572833"/>
                      <a:gd name="connsiteY54" fmla="*/ 88864 h 236960"/>
                      <a:gd name="connsiteX55" fmla="*/ 3797 w 572833"/>
                      <a:gd name="connsiteY55" fmla="*/ 72992 h 236960"/>
                      <a:gd name="connsiteX56" fmla="*/ 34774 w 572833"/>
                      <a:gd name="connsiteY56" fmla="*/ 8925 h 236960"/>
                      <a:gd name="connsiteX57" fmla="*/ 69837 w 572833"/>
                      <a:gd name="connsiteY57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132415 w 572833"/>
                      <a:gd name="connsiteY4" fmla="*/ 91138 h 236960"/>
                      <a:gd name="connsiteX5" fmla="*/ 144631 w 572833"/>
                      <a:gd name="connsiteY5" fmla="*/ 96333 h 236960"/>
                      <a:gd name="connsiteX6" fmla="*/ 143948 w 572833"/>
                      <a:gd name="connsiteY6" fmla="*/ 97552 h 236960"/>
                      <a:gd name="connsiteX7" fmla="*/ 196937 w 572833"/>
                      <a:gd name="connsiteY7" fmla="*/ 118578 h 236960"/>
                      <a:gd name="connsiteX8" fmla="*/ 197657 w 572833"/>
                      <a:gd name="connsiteY8" fmla="*/ 121225 h 236960"/>
                      <a:gd name="connsiteX9" fmla="*/ 203697 w 572833"/>
                      <a:gd name="connsiteY9" fmla="*/ 121970 h 236960"/>
                      <a:gd name="connsiteX10" fmla="*/ 204672 w 572833"/>
                      <a:gd name="connsiteY10" fmla="*/ 121413 h 236960"/>
                      <a:gd name="connsiteX11" fmla="*/ 253070 w 572833"/>
                      <a:gd name="connsiteY11" fmla="*/ 127576 h 236960"/>
                      <a:gd name="connsiteX12" fmla="*/ 267694 w 572833"/>
                      <a:gd name="connsiteY12" fmla="*/ 129438 h 236960"/>
                      <a:gd name="connsiteX13" fmla="*/ 289758 w 572833"/>
                      <a:gd name="connsiteY13" fmla="*/ 132248 h 236960"/>
                      <a:gd name="connsiteX14" fmla="*/ 310265 w 572833"/>
                      <a:gd name="connsiteY14" fmla="*/ 129637 h 236960"/>
                      <a:gd name="connsiteX15" fmla="*/ 321124 w 572833"/>
                      <a:gd name="connsiteY15" fmla="*/ 128254 h 236960"/>
                      <a:gd name="connsiteX16" fmla="*/ 371473 w 572833"/>
                      <a:gd name="connsiteY16" fmla="*/ 121842 h 236960"/>
                      <a:gd name="connsiteX17" fmla="*/ 379154 w 572833"/>
                      <a:gd name="connsiteY17" fmla="*/ 120035 h 236960"/>
                      <a:gd name="connsiteX18" fmla="*/ 447101 w 572833"/>
                      <a:gd name="connsiteY18" fmla="*/ 91138 h 236960"/>
                      <a:gd name="connsiteX19" fmla="*/ 494789 w 572833"/>
                      <a:gd name="connsiteY19" fmla="*/ 46523 h 236960"/>
                      <a:gd name="connsiteX20" fmla="*/ 509176 w 572833"/>
                      <a:gd name="connsiteY20" fmla="*/ 1572 h 236960"/>
                      <a:gd name="connsiteX21" fmla="*/ 538058 w 572833"/>
                      <a:gd name="connsiteY21" fmla="*/ 8923 h 236960"/>
                      <a:gd name="connsiteX22" fmla="*/ 569036 w 572833"/>
                      <a:gd name="connsiteY22" fmla="*/ 72991 h 236960"/>
                      <a:gd name="connsiteX23" fmla="*/ 539965 w 572833"/>
                      <a:gd name="connsiteY23" fmla="*/ 88863 h 236960"/>
                      <a:gd name="connsiteX24" fmla="*/ 511177 w 572833"/>
                      <a:gd name="connsiteY24" fmla="*/ 81534 h 236960"/>
                      <a:gd name="connsiteX25" fmla="*/ 526422 w 572833"/>
                      <a:gd name="connsiteY25" fmla="*/ 108723 h 236960"/>
                      <a:gd name="connsiteX26" fmla="*/ 518615 w 572833"/>
                      <a:gd name="connsiteY26" fmla="*/ 140911 h 236960"/>
                      <a:gd name="connsiteX27" fmla="*/ 486427 w 572833"/>
                      <a:gd name="connsiteY27" fmla="*/ 148718 h 236960"/>
                      <a:gd name="connsiteX28" fmla="*/ 462492 w 572833"/>
                      <a:gd name="connsiteY28" fmla="*/ 135297 h 236960"/>
                      <a:gd name="connsiteX29" fmla="*/ 469512 w 572833"/>
                      <a:gd name="connsiteY29" fmla="*/ 162879 h 236960"/>
                      <a:gd name="connsiteX30" fmla="*/ 453641 w 572833"/>
                      <a:gd name="connsiteY30" fmla="*/ 191949 h 236960"/>
                      <a:gd name="connsiteX31" fmla="*/ 420529 w 572833"/>
                      <a:gd name="connsiteY31" fmla="*/ 191160 h 236960"/>
                      <a:gd name="connsiteX32" fmla="*/ 393229 w 572833"/>
                      <a:gd name="connsiteY32" fmla="*/ 164537 h 236960"/>
                      <a:gd name="connsiteX33" fmla="*/ 392762 w 572833"/>
                      <a:gd name="connsiteY33" fmla="*/ 201817 h 236960"/>
                      <a:gd name="connsiteX34" fmla="*/ 369906 w 572833"/>
                      <a:gd name="connsiteY34" fmla="*/ 225789 h 236960"/>
                      <a:gd name="connsiteX35" fmla="*/ 338127 w 572833"/>
                      <a:gd name="connsiteY35" fmla="*/ 216456 h 236960"/>
                      <a:gd name="connsiteX36" fmla="*/ 324523 w 572833"/>
                      <a:gd name="connsiteY36" fmla="*/ 193562 h 236960"/>
                      <a:gd name="connsiteX37" fmla="*/ 317161 w 572833"/>
                      <a:gd name="connsiteY37" fmla="*/ 219720 h 236960"/>
                      <a:gd name="connsiteX38" fmla="*/ 288880 w 572833"/>
                      <a:gd name="connsiteY38" fmla="*/ 236960 h 236960"/>
                      <a:gd name="connsiteX39" fmla="*/ 260599 w 572833"/>
                      <a:gd name="connsiteY39" fmla="*/ 219720 h 236960"/>
                      <a:gd name="connsiteX40" fmla="*/ 252429 w 572833"/>
                      <a:gd name="connsiteY40" fmla="*/ 190691 h 236960"/>
                      <a:gd name="connsiteX41" fmla="*/ 236787 w 572833"/>
                      <a:gd name="connsiteY41" fmla="*/ 217015 h 236960"/>
                      <a:gd name="connsiteX42" fmla="*/ 205008 w 572833"/>
                      <a:gd name="connsiteY42" fmla="*/ 226348 h 236960"/>
                      <a:gd name="connsiteX43" fmla="*/ 182152 w 572833"/>
                      <a:gd name="connsiteY43" fmla="*/ 202376 h 236960"/>
                      <a:gd name="connsiteX44" fmla="*/ 181724 w 572833"/>
                      <a:gd name="connsiteY44" fmla="*/ 168264 h 236960"/>
                      <a:gd name="connsiteX45" fmla="*/ 156036 w 572833"/>
                      <a:gd name="connsiteY45" fmla="*/ 193315 h 236960"/>
                      <a:gd name="connsiteX46" fmla="*/ 122924 w 572833"/>
                      <a:gd name="connsiteY46" fmla="*/ 194104 h 236960"/>
                      <a:gd name="connsiteX47" fmla="*/ 107053 w 572833"/>
                      <a:gd name="connsiteY47" fmla="*/ 165034 h 236960"/>
                      <a:gd name="connsiteX48" fmla="*/ 114525 w 572833"/>
                      <a:gd name="connsiteY48" fmla="*/ 135675 h 236960"/>
                      <a:gd name="connsiteX49" fmla="*/ 88547 w 572833"/>
                      <a:gd name="connsiteY49" fmla="*/ 150242 h 236960"/>
                      <a:gd name="connsiteX50" fmla="*/ 56359 w 572833"/>
                      <a:gd name="connsiteY50" fmla="*/ 142435 h 236960"/>
                      <a:gd name="connsiteX51" fmla="*/ 48552 w 572833"/>
                      <a:gd name="connsiteY51" fmla="*/ 110247 h 236960"/>
                      <a:gd name="connsiteX52" fmla="*/ 65150 w 572833"/>
                      <a:gd name="connsiteY52" fmla="*/ 80647 h 236960"/>
                      <a:gd name="connsiteX53" fmla="*/ 32868 w 572833"/>
                      <a:gd name="connsiteY53" fmla="*/ 88864 h 236960"/>
                      <a:gd name="connsiteX54" fmla="*/ 3797 w 572833"/>
                      <a:gd name="connsiteY54" fmla="*/ 72992 h 236960"/>
                      <a:gd name="connsiteX55" fmla="*/ 34774 w 572833"/>
                      <a:gd name="connsiteY55" fmla="*/ 8925 h 236960"/>
                      <a:gd name="connsiteX56" fmla="*/ 69837 w 572833"/>
                      <a:gd name="connsiteY56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289758 w 572833"/>
                      <a:gd name="connsiteY12" fmla="*/ 132248 h 236960"/>
                      <a:gd name="connsiteX13" fmla="*/ 310265 w 572833"/>
                      <a:gd name="connsiteY13" fmla="*/ 129637 h 236960"/>
                      <a:gd name="connsiteX14" fmla="*/ 321124 w 572833"/>
                      <a:gd name="connsiteY14" fmla="*/ 128254 h 236960"/>
                      <a:gd name="connsiteX15" fmla="*/ 371473 w 572833"/>
                      <a:gd name="connsiteY15" fmla="*/ 121842 h 236960"/>
                      <a:gd name="connsiteX16" fmla="*/ 379154 w 572833"/>
                      <a:gd name="connsiteY16" fmla="*/ 120035 h 236960"/>
                      <a:gd name="connsiteX17" fmla="*/ 447101 w 572833"/>
                      <a:gd name="connsiteY17" fmla="*/ 91138 h 236960"/>
                      <a:gd name="connsiteX18" fmla="*/ 494789 w 572833"/>
                      <a:gd name="connsiteY18" fmla="*/ 46523 h 236960"/>
                      <a:gd name="connsiteX19" fmla="*/ 509176 w 572833"/>
                      <a:gd name="connsiteY19" fmla="*/ 1572 h 236960"/>
                      <a:gd name="connsiteX20" fmla="*/ 538058 w 572833"/>
                      <a:gd name="connsiteY20" fmla="*/ 8923 h 236960"/>
                      <a:gd name="connsiteX21" fmla="*/ 569036 w 572833"/>
                      <a:gd name="connsiteY21" fmla="*/ 72991 h 236960"/>
                      <a:gd name="connsiteX22" fmla="*/ 539965 w 572833"/>
                      <a:gd name="connsiteY22" fmla="*/ 88863 h 236960"/>
                      <a:gd name="connsiteX23" fmla="*/ 511177 w 572833"/>
                      <a:gd name="connsiteY23" fmla="*/ 81534 h 236960"/>
                      <a:gd name="connsiteX24" fmla="*/ 526422 w 572833"/>
                      <a:gd name="connsiteY24" fmla="*/ 108723 h 236960"/>
                      <a:gd name="connsiteX25" fmla="*/ 518615 w 572833"/>
                      <a:gd name="connsiteY25" fmla="*/ 140911 h 236960"/>
                      <a:gd name="connsiteX26" fmla="*/ 486427 w 572833"/>
                      <a:gd name="connsiteY26" fmla="*/ 148718 h 236960"/>
                      <a:gd name="connsiteX27" fmla="*/ 462492 w 572833"/>
                      <a:gd name="connsiteY27" fmla="*/ 135297 h 236960"/>
                      <a:gd name="connsiteX28" fmla="*/ 469512 w 572833"/>
                      <a:gd name="connsiteY28" fmla="*/ 162879 h 236960"/>
                      <a:gd name="connsiteX29" fmla="*/ 453641 w 572833"/>
                      <a:gd name="connsiteY29" fmla="*/ 191949 h 236960"/>
                      <a:gd name="connsiteX30" fmla="*/ 420529 w 572833"/>
                      <a:gd name="connsiteY30" fmla="*/ 191160 h 236960"/>
                      <a:gd name="connsiteX31" fmla="*/ 393229 w 572833"/>
                      <a:gd name="connsiteY31" fmla="*/ 164537 h 236960"/>
                      <a:gd name="connsiteX32" fmla="*/ 392762 w 572833"/>
                      <a:gd name="connsiteY32" fmla="*/ 201817 h 236960"/>
                      <a:gd name="connsiteX33" fmla="*/ 369906 w 572833"/>
                      <a:gd name="connsiteY33" fmla="*/ 225789 h 236960"/>
                      <a:gd name="connsiteX34" fmla="*/ 338127 w 572833"/>
                      <a:gd name="connsiteY34" fmla="*/ 216456 h 236960"/>
                      <a:gd name="connsiteX35" fmla="*/ 324523 w 572833"/>
                      <a:gd name="connsiteY35" fmla="*/ 193562 h 236960"/>
                      <a:gd name="connsiteX36" fmla="*/ 317161 w 572833"/>
                      <a:gd name="connsiteY36" fmla="*/ 219720 h 236960"/>
                      <a:gd name="connsiteX37" fmla="*/ 288880 w 572833"/>
                      <a:gd name="connsiteY37" fmla="*/ 236960 h 236960"/>
                      <a:gd name="connsiteX38" fmla="*/ 260599 w 572833"/>
                      <a:gd name="connsiteY38" fmla="*/ 219720 h 236960"/>
                      <a:gd name="connsiteX39" fmla="*/ 252429 w 572833"/>
                      <a:gd name="connsiteY39" fmla="*/ 190691 h 236960"/>
                      <a:gd name="connsiteX40" fmla="*/ 236787 w 572833"/>
                      <a:gd name="connsiteY40" fmla="*/ 217015 h 236960"/>
                      <a:gd name="connsiteX41" fmla="*/ 205008 w 572833"/>
                      <a:gd name="connsiteY41" fmla="*/ 226348 h 236960"/>
                      <a:gd name="connsiteX42" fmla="*/ 182152 w 572833"/>
                      <a:gd name="connsiteY42" fmla="*/ 202376 h 236960"/>
                      <a:gd name="connsiteX43" fmla="*/ 181724 w 572833"/>
                      <a:gd name="connsiteY43" fmla="*/ 168264 h 236960"/>
                      <a:gd name="connsiteX44" fmla="*/ 156036 w 572833"/>
                      <a:gd name="connsiteY44" fmla="*/ 193315 h 236960"/>
                      <a:gd name="connsiteX45" fmla="*/ 122924 w 572833"/>
                      <a:gd name="connsiteY45" fmla="*/ 194104 h 236960"/>
                      <a:gd name="connsiteX46" fmla="*/ 107053 w 572833"/>
                      <a:gd name="connsiteY46" fmla="*/ 165034 h 236960"/>
                      <a:gd name="connsiteX47" fmla="*/ 114525 w 572833"/>
                      <a:gd name="connsiteY47" fmla="*/ 135675 h 236960"/>
                      <a:gd name="connsiteX48" fmla="*/ 88547 w 572833"/>
                      <a:gd name="connsiteY48" fmla="*/ 150242 h 236960"/>
                      <a:gd name="connsiteX49" fmla="*/ 56359 w 572833"/>
                      <a:gd name="connsiteY49" fmla="*/ 142435 h 236960"/>
                      <a:gd name="connsiteX50" fmla="*/ 48552 w 572833"/>
                      <a:gd name="connsiteY50" fmla="*/ 110247 h 236960"/>
                      <a:gd name="connsiteX51" fmla="*/ 65150 w 572833"/>
                      <a:gd name="connsiteY51" fmla="*/ 80647 h 236960"/>
                      <a:gd name="connsiteX52" fmla="*/ 32868 w 572833"/>
                      <a:gd name="connsiteY52" fmla="*/ 88864 h 236960"/>
                      <a:gd name="connsiteX53" fmla="*/ 3797 w 572833"/>
                      <a:gd name="connsiteY53" fmla="*/ 72992 h 236960"/>
                      <a:gd name="connsiteX54" fmla="*/ 34774 w 572833"/>
                      <a:gd name="connsiteY54" fmla="*/ 8925 h 236960"/>
                      <a:gd name="connsiteX55" fmla="*/ 69837 w 572833"/>
                      <a:gd name="connsiteY55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21124 w 572833"/>
                      <a:gd name="connsiteY13" fmla="*/ 128254 h 236960"/>
                      <a:gd name="connsiteX14" fmla="*/ 371473 w 572833"/>
                      <a:gd name="connsiteY14" fmla="*/ 121842 h 236960"/>
                      <a:gd name="connsiteX15" fmla="*/ 379154 w 572833"/>
                      <a:gd name="connsiteY15" fmla="*/ 120035 h 236960"/>
                      <a:gd name="connsiteX16" fmla="*/ 447101 w 572833"/>
                      <a:gd name="connsiteY16" fmla="*/ 91138 h 236960"/>
                      <a:gd name="connsiteX17" fmla="*/ 494789 w 572833"/>
                      <a:gd name="connsiteY17" fmla="*/ 46523 h 236960"/>
                      <a:gd name="connsiteX18" fmla="*/ 509176 w 572833"/>
                      <a:gd name="connsiteY18" fmla="*/ 1572 h 236960"/>
                      <a:gd name="connsiteX19" fmla="*/ 538058 w 572833"/>
                      <a:gd name="connsiteY19" fmla="*/ 8923 h 236960"/>
                      <a:gd name="connsiteX20" fmla="*/ 569036 w 572833"/>
                      <a:gd name="connsiteY20" fmla="*/ 72991 h 236960"/>
                      <a:gd name="connsiteX21" fmla="*/ 539965 w 572833"/>
                      <a:gd name="connsiteY21" fmla="*/ 88863 h 236960"/>
                      <a:gd name="connsiteX22" fmla="*/ 511177 w 572833"/>
                      <a:gd name="connsiteY22" fmla="*/ 81534 h 236960"/>
                      <a:gd name="connsiteX23" fmla="*/ 526422 w 572833"/>
                      <a:gd name="connsiteY23" fmla="*/ 108723 h 236960"/>
                      <a:gd name="connsiteX24" fmla="*/ 518615 w 572833"/>
                      <a:gd name="connsiteY24" fmla="*/ 140911 h 236960"/>
                      <a:gd name="connsiteX25" fmla="*/ 486427 w 572833"/>
                      <a:gd name="connsiteY25" fmla="*/ 148718 h 236960"/>
                      <a:gd name="connsiteX26" fmla="*/ 462492 w 572833"/>
                      <a:gd name="connsiteY26" fmla="*/ 135297 h 236960"/>
                      <a:gd name="connsiteX27" fmla="*/ 469512 w 572833"/>
                      <a:gd name="connsiteY27" fmla="*/ 162879 h 236960"/>
                      <a:gd name="connsiteX28" fmla="*/ 453641 w 572833"/>
                      <a:gd name="connsiteY28" fmla="*/ 191949 h 236960"/>
                      <a:gd name="connsiteX29" fmla="*/ 420529 w 572833"/>
                      <a:gd name="connsiteY29" fmla="*/ 191160 h 236960"/>
                      <a:gd name="connsiteX30" fmla="*/ 393229 w 572833"/>
                      <a:gd name="connsiteY30" fmla="*/ 164537 h 236960"/>
                      <a:gd name="connsiteX31" fmla="*/ 392762 w 572833"/>
                      <a:gd name="connsiteY31" fmla="*/ 201817 h 236960"/>
                      <a:gd name="connsiteX32" fmla="*/ 369906 w 572833"/>
                      <a:gd name="connsiteY32" fmla="*/ 225789 h 236960"/>
                      <a:gd name="connsiteX33" fmla="*/ 338127 w 572833"/>
                      <a:gd name="connsiteY33" fmla="*/ 216456 h 236960"/>
                      <a:gd name="connsiteX34" fmla="*/ 324523 w 572833"/>
                      <a:gd name="connsiteY34" fmla="*/ 193562 h 236960"/>
                      <a:gd name="connsiteX35" fmla="*/ 317161 w 572833"/>
                      <a:gd name="connsiteY35" fmla="*/ 219720 h 236960"/>
                      <a:gd name="connsiteX36" fmla="*/ 288880 w 572833"/>
                      <a:gd name="connsiteY36" fmla="*/ 236960 h 236960"/>
                      <a:gd name="connsiteX37" fmla="*/ 260599 w 572833"/>
                      <a:gd name="connsiteY37" fmla="*/ 219720 h 236960"/>
                      <a:gd name="connsiteX38" fmla="*/ 252429 w 572833"/>
                      <a:gd name="connsiteY38" fmla="*/ 190691 h 236960"/>
                      <a:gd name="connsiteX39" fmla="*/ 236787 w 572833"/>
                      <a:gd name="connsiteY39" fmla="*/ 217015 h 236960"/>
                      <a:gd name="connsiteX40" fmla="*/ 205008 w 572833"/>
                      <a:gd name="connsiteY40" fmla="*/ 226348 h 236960"/>
                      <a:gd name="connsiteX41" fmla="*/ 182152 w 572833"/>
                      <a:gd name="connsiteY41" fmla="*/ 202376 h 236960"/>
                      <a:gd name="connsiteX42" fmla="*/ 181724 w 572833"/>
                      <a:gd name="connsiteY42" fmla="*/ 168264 h 236960"/>
                      <a:gd name="connsiteX43" fmla="*/ 156036 w 572833"/>
                      <a:gd name="connsiteY43" fmla="*/ 193315 h 236960"/>
                      <a:gd name="connsiteX44" fmla="*/ 122924 w 572833"/>
                      <a:gd name="connsiteY44" fmla="*/ 194104 h 236960"/>
                      <a:gd name="connsiteX45" fmla="*/ 107053 w 572833"/>
                      <a:gd name="connsiteY45" fmla="*/ 165034 h 236960"/>
                      <a:gd name="connsiteX46" fmla="*/ 114525 w 572833"/>
                      <a:gd name="connsiteY46" fmla="*/ 135675 h 236960"/>
                      <a:gd name="connsiteX47" fmla="*/ 88547 w 572833"/>
                      <a:gd name="connsiteY47" fmla="*/ 150242 h 236960"/>
                      <a:gd name="connsiteX48" fmla="*/ 56359 w 572833"/>
                      <a:gd name="connsiteY48" fmla="*/ 142435 h 236960"/>
                      <a:gd name="connsiteX49" fmla="*/ 48552 w 572833"/>
                      <a:gd name="connsiteY49" fmla="*/ 110247 h 236960"/>
                      <a:gd name="connsiteX50" fmla="*/ 65150 w 572833"/>
                      <a:gd name="connsiteY50" fmla="*/ 80647 h 236960"/>
                      <a:gd name="connsiteX51" fmla="*/ 32868 w 572833"/>
                      <a:gd name="connsiteY51" fmla="*/ 88864 h 236960"/>
                      <a:gd name="connsiteX52" fmla="*/ 3797 w 572833"/>
                      <a:gd name="connsiteY52" fmla="*/ 72992 h 236960"/>
                      <a:gd name="connsiteX53" fmla="*/ 34774 w 572833"/>
                      <a:gd name="connsiteY53" fmla="*/ 8925 h 236960"/>
                      <a:gd name="connsiteX54" fmla="*/ 69837 w 572833"/>
                      <a:gd name="connsiteY54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71473 w 572833"/>
                      <a:gd name="connsiteY13" fmla="*/ 121842 h 236960"/>
                      <a:gd name="connsiteX14" fmla="*/ 379154 w 572833"/>
                      <a:gd name="connsiteY14" fmla="*/ 120035 h 236960"/>
                      <a:gd name="connsiteX15" fmla="*/ 447101 w 572833"/>
                      <a:gd name="connsiteY15" fmla="*/ 91138 h 236960"/>
                      <a:gd name="connsiteX16" fmla="*/ 494789 w 572833"/>
                      <a:gd name="connsiteY16" fmla="*/ 46523 h 236960"/>
                      <a:gd name="connsiteX17" fmla="*/ 509176 w 572833"/>
                      <a:gd name="connsiteY17" fmla="*/ 1572 h 236960"/>
                      <a:gd name="connsiteX18" fmla="*/ 538058 w 572833"/>
                      <a:gd name="connsiteY18" fmla="*/ 8923 h 236960"/>
                      <a:gd name="connsiteX19" fmla="*/ 569036 w 572833"/>
                      <a:gd name="connsiteY19" fmla="*/ 72991 h 236960"/>
                      <a:gd name="connsiteX20" fmla="*/ 539965 w 572833"/>
                      <a:gd name="connsiteY20" fmla="*/ 88863 h 236960"/>
                      <a:gd name="connsiteX21" fmla="*/ 511177 w 572833"/>
                      <a:gd name="connsiteY21" fmla="*/ 81534 h 236960"/>
                      <a:gd name="connsiteX22" fmla="*/ 526422 w 572833"/>
                      <a:gd name="connsiteY22" fmla="*/ 108723 h 236960"/>
                      <a:gd name="connsiteX23" fmla="*/ 518615 w 572833"/>
                      <a:gd name="connsiteY23" fmla="*/ 140911 h 236960"/>
                      <a:gd name="connsiteX24" fmla="*/ 486427 w 572833"/>
                      <a:gd name="connsiteY24" fmla="*/ 148718 h 236960"/>
                      <a:gd name="connsiteX25" fmla="*/ 462492 w 572833"/>
                      <a:gd name="connsiteY25" fmla="*/ 135297 h 236960"/>
                      <a:gd name="connsiteX26" fmla="*/ 469512 w 572833"/>
                      <a:gd name="connsiteY26" fmla="*/ 162879 h 236960"/>
                      <a:gd name="connsiteX27" fmla="*/ 453641 w 572833"/>
                      <a:gd name="connsiteY27" fmla="*/ 191949 h 236960"/>
                      <a:gd name="connsiteX28" fmla="*/ 420529 w 572833"/>
                      <a:gd name="connsiteY28" fmla="*/ 191160 h 236960"/>
                      <a:gd name="connsiteX29" fmla="*/ 393229 w 572833"/>
                      <a:gd name="connsiteY29" fmla="*/ 164537 h 236960"/>
                      <a:gd name="connsiteX30" fmla="*/ 392762 w 572833"/>
                      <a:gd name="connsiteY30" fmla="*/ 201817 h 236960"/>
                      <a:gd name="connsiteX31" fmla="*/ 369906 w 572833"/>
                      <a:gd name="connsiteY31" fmla="*/ 225789 h 236960"/>
                      <a:gd name="connsiteX32" fmla="*/ 338127 w 572833"/>
                      <a:gd name="connsiteY32" fmla="*/ 216456 h 236960"/>
                      <a:gd name="connsiteX33" fmla="*/ 324523 w 572833"/>
                      <a:gd name="connsiteY33" fmla="*/ 193562 h 236960"/>
                      <a:gd name="connsiteX34" fmla="*/ 317161 w 572833"/>
                      <a:gd name="connsiteY34" fmla="*/ 219720 h 236960"/>
                      <a:gd name="connsiteX35" fmla="*/ 288880 w 572833"/>
                      <a:gd name="connsiteY35" fmla="*/ 236960 h 236960"/>
                      <a:gd name="connsiteX36" fmla="*/ 260599 w 572833"/>
                      <a:gd name="connsiteY36" fmla="*/ 219720 h 236960"/>
                      <a:gd name="connsiteX37" fmla="*/ 252429 w 572833"/>
                      <a:gd name="connsiteY37" fmla="*/ 190691 h 236960"/>
                      <a:gd name="connsiteX38" fmla="*/ 236787 w 572833"/>
                      <a:gd name="connsiteY38" fmla="*/ 217015 h 236960"/>
                      <a:gd name="connsiteX39" fmla="*/ 205008 w 572833"/>
                      <a:gd name="connsiteY39" fmla="*/ 226348 h 236960"/>
                      <a:gd name="connsiteX40" fmla="*/ 182152 w 572833"/>
                      <a:gd name="connsiteY40" fmla="*/ 202376 h 236960"/>
                      <a:gd name="connsiteX41" fmla="*/ 181724 w 572833"/>
                      <a:gd name="connsiteY41" fmla="*/ 168264 h 236960"/>
                      <a:gd name="connsiteX42" fmla="*/ 156036 w 572833"/>
                      <a:gd name="connsiteY42" fmla="*/ 193315 h 236960"/>
                      <a:gd name="connsiteX43" fmla="*/ 122924 w 572833"/>
                      <a:gd name="connsiteY43" fmla="*/ 194104 h 236960"/>
                      <a:gd name="connsiteX44" fmla="*/ 107053 w 572833"/>
                      <a:gd name="connsiteY44" fmla="*/ 165034 h 236960"/>
                      <a:gd name="connsiteX45" fmla="*/ 114525 w 572833"/>
                      <a:gd name="connsiteY45" fmla="*/ 135675 h 236960"/>
                      <a:gd name="connsiteX46" fmla="*/ 88547 w 572833"/>
                      <a:gd name="connsiteY46" fmla="*/ 150242 h 236960"/>
                      <a:gd name="connsiteX47" fmla="*/ 56359 w 572833"/>
                      <a:gd name="connsiteY47" fmla="*/ 142435 h 236960"/>
                      <a:gd name="connsiteX48" fmla="*/ 48552 w 572833"/>
                      <a:gd name="connsiteY48" fmla="*/ 110247 h 236960"/>
                      <a:gd name="connsiteX49" fmla="*/ 65150 w 572833"/>
                      <a:gd name="connsiteY49" fmla="*/ 80647 h 236960"/>
                      <a:gd name="connsiteX50" fmla="*/ 32868 w 572833"/>
                      <a:gd name="connsiteY50" fmla="*/ 88864 h 236960"/>
                      <a:gd name="connsiteX51" fmla="*/ 3797 w 572833"/>
                      <a:gd name="connsiteY51" fmla="*/ 72992 h 236960"/>
                      <a:gd name="connsiteX52" fmla="*/ 34774 w 572833"/>
                      <a:gd name="connsiteY52" fmla="*/ 8925 h 236960"/>
                      <a:gd name="connsiteX53" fmla="*/ 69837 w 572833"/>
                      <a:gd name="connsiteY5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53070 w 572833"/>
                      <a:gd name="connsiteY9" fmla="*/ 127576 h 236960"/>
                      <a:gd name="connsiteX10" fmla="*/ 267694 w 572833"/>
                      <a:gd name="connsiteY10" fmla="*/ 129438 h 236960"/>
                      <a:gd name="connsiteX11" fmla="*/ 310265 w 572833"/>
                      <a:gd name="connsiteY11" fmla="*/ 129637 h 236960"/>
                      <a:gd name="connsiteX12" fmla="*/ 371473 w 572833"/>
                      <a:gd name="connsiteY12" fmla="*/ 121842 h 236960"/>
                      <a:gd name="connsiteX13" fmla="*/ 379154 w 572833"/>
                      <a:gd name="connsiteY13" fmla="*/ 120035 h 236960"/>
                      <a:gd name="connsiteX14" fmla="*/ 447101 w 572833"/>
                      <a:gd name="connsiteY14" fmla="*/ 91138 h 236960"/>
                      <a:gd name="connsiteX15" fmla="*/ 494789 w 572833"/>
                      <a:gd name="connsiteY15" fmla="*/ 46523 h 236960"/>
                      <a:gd name="connsiteX16" fmla="*/ 509176 w 572833"/>
                      <a:gd name="connsiteY16" fmla="*/ 1572 h 236960"/>
                      <a:gd name="connsiteX17" fmla="*/ 538058 w 572833"/>
                      <a:gd name="connsiteY17" fmla="*/ 8923 h 236960"/>
                      <a:gd name="connsiteX18" fmla="*/ 569036 w 572833"/>
                      <a:gd name="connsiteY18" fmla="*/ 72991 h 236960"/>
                      <a:gd name="connsiteX19" fmla="*/ 539965 w 572833"/>
                      <a:gd name="connsiteY19" fmla="*/ 88863 h 236960"/>
                      <a:gd name="connsiteX20" fmla="*/ 511177 w 572833"/>
                      <a:gd name="connsiteY20" fmla="*/ 81534 h 236960"/>
                      <a:gd name="connsiteX21" fmla="*/ 526422 w 572833"/>
                      <a:gd name="connsiteY21" fmla="*/ 108723 h 236960"/>
                      <a:gd name="connsiteX22" fmla="*/ 518615 w 572833"/>
                      <a:gd name="connsiteY22" fmla="*/ 140911 h 236960"/>
                      <a:gd name="connsiteX23" fmla="*/ 486427 w 572833"/>
                      <a:gd name="connsiteY23" fmla="*/ 148718 h 236960"/>
                      <a:gd name="connsiteX24" fmla="*/ 462492 w 572833"/>
                      <a:gd name="connsiteY24" fmla="*/ 135297 h 236960"/>
                      <a:gd name="connsiteX25" fmla="*/ 469512 w 572833"/>
                      <a:gd name="connsiteY25" fmla="*/ 162879 h 236960"/>
                      <a:gd name="connsiteX26" fmla="*/ 453641 w 572833"/>
                      <a:gd name="connsiteY26" fmla="*/ 191949 h 236960"/>
                      <a:gd name="connsiteX27" fmla="*/ 420529 w 572833"/>
                      <a:gd name="connsiteY27" fmla="*/ 191160 h 236960"/>
                      <a:gd name="connsiteX28" fmla="*/ 393229 w 572833"/>
                      <a:gd name="connsiteY28" fmla="*/ 164537 h 236960"/>
                      <a:gd name="connsiteX29" fmla="*/ 392762 w 572833"/>
                      <a:gd name="connsiteY29" fmla="*/ 201817 h 236960"/>
                      <a:gd name="connsiteX30" fmla="*/ 369906 w 572833"/>
                      <a:gd name="connsiteY30" fmla="*/ 225789 h 236960"/>
                      <a:gd name="connsiteX31" fmla="*/ 338127 w 572833"/>
                      <a:gd name="connsiteY31" fmla="*/ 216456 h 236960"/>
                      <a:gd name="connsiteX32" fmla="*/ 324523 w 572833"/>
                      <a:gd name="connsiteY32" fmla="*/ 193562 h 236960"/>
                      <a:gd name="connsiteX33" fmla="*/ 317161 w 572833"/>
                      <a:gd name="connsiteY33" fmla="*/ 219720 h 236960"/>
                      <a:gd name="connsiteX34" fmla="*/ 288880 w 572833"/>
                      <a:gd name="connsiteY34" fmla="*/ 236960 h 236960"/>
                      <a:gd name="connsiteX35" fmla="*/ 260599 w 572833"/>
                      <a:gd name="connsiteY35" fmla="*/ 219720 h 236960"/>
                      <a:gd name="connsiteX36" fmla="*/ 252429 w 572833"/>
                      <a:gd name="connsiteY36" fmla="*/ 190691 h 236960"/>
                      <a:gd name="connsiteX37" fmla="*/ 236787 w 572833"/>
                      <a:gd name="connsiteY37" fmla="*/ 217015 h 236960"/>
                      <a:gd name="connsiteX38" fmla="*/ 205008 w 572833"/>
                      <a:gd name="connsiteY38" fmla="*/ 226348 h 236960"/>
                      <a:gd name="connsiteX39" fmla="*/ 182152 w 572833"/>
                      <a:gd name="connsiteY39" fmla="*/ 202376 h 236960"/>
                      <a:gd name="connsiteX40" fmla="*/ 181724 w 572833"/>
                      <a:gd name="connsiteY40" fmla="*/ 168264 h 236960"/>
                      <a:gd name="connsiteX41" fmla="*/ 156036 w 572833"/>
                      <a:gd name="connsiteY41" fmla="*/ 193315 h 236960"/>
                      <a:gd name="connsiteX42" fmla="*/ 122924 w 572833"/>
                      <a:gd name="connsiteY42" fmla="*/ 194104 h 236960"/>
                      <a:gd name="connsiteX43" fmla="*/ 107053 w 572833"/>
                      <a:gd name="connsiteY43" fmla="*/ 165034 h 236960"/>
                      <a:gd name="connsiteX44" fmla="*/ 114525 w 572833"/>
                      <a:gd name="connsiteY44" fmla="*/ 135675 h 236960"/>
                      <a:gd name="connsiteX45" fmla="*/ 88547 w 572833"/>
                      <a:gd name="connsiteY45" fmla="*/ 150242 h 236960"/>
                      <a:gd name="connsiteX46" fmla="*/ 56359 w 572833"/>
                      <a:gd name="connsiteY46" fmla="*/ 142435 h 236960"/>
                      <a:gd name="connsiteX47" fmla="*/ 48552 w 572833"/>
                      <a:gd name="connsiteY47" fmla="*/ 110247 h 236960"/>
                      <a:gd name="connsiteX48" fmla="*/ 65150 w 572833"/>
                      <a:gd name="connsiteY48" fmla="*/ 80647 h 236960"/>
                      <a:gd name="connsiteX49" fmla="*/ 32868 w 572833"/>
                      <a:gd name="connsiteY49" fmla="*/ 88864 h 236960"/>
                      <a:gd name="connsiteX50" fmla="*/ 3797 w 572833"/>
                      <a:gd name="connsiteY50" fmla="*/ 72992 h 236960"/>
                      <a:gd name="connsiteX51" fmla="*/ 34774 w 572833"/>
                      <a:gd name="connsiteY51" fmla="*/ 8925 h 236960"/>
                      <a:gd name="connsiteX52" fmla="*/ 69837 w 572833"/>
                      <a:gd name="connsiteY5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53070 w 572833"/>
                      <a:gd name="connsiteY8" fmla="*/ 127576 h 236960"/>
                      <a:gd name="connsiteX9" fmla="*/ 267694 w 572833"/>
                      <a:gd name="connsiteY9" fmla="*/ 129438 h 236960"/>
                      <a:gd name="connsiteX10" fmla="*/ 310265 w 572833"/>
                      <a:gd name="connsiteY10" fmla="*/ 129637 h 236960"/>
                      <a:gd name="connsiteX11" fmla="*/ 371473 w 572833"/>
                      <a:gd name="connsiteY11" fmla="*/ 121842 h 236960"/>
                      <a:gd name="connsiteX12" fmla="*/ 379154 w 572833"/>
                      <a:gd name="connsiteY12" fmla="*/ 120035 h 236960"/>
                      <a:gd name="connsiteX13" fmla="*/ 447101 w 572833"/>
                      <a:gd name="connsiteY13" fmla="*/ 91138 h 236960"/>
                      <a:gd name="connsiteX14" fmla="*/ 494789 w 572833"/>
                      <a:gd name="connsiteY14" fmla="*/ 46523 h 236960"/>
                      <a:gd name="connsiteX15" fmla="*/ 509176 w 572833"/>
                      <a:gd name="connsiteY15" fmla="*/ 1572 h 236960"/>
                      <a:gd name="connsiteX16" fmla="*/ 538058 w 572833"/>
                      <a:gd name="connsiteY16" fmla="*/ 8923 h 236960"/>
                      <a:gd name="connsiteX17" fmla="*/ 569036 w 572833"/>
                      <a:gd name="connsiteY17" fmla="*/ 72991 h 236960"/>
                      <a:gd name="connsiteX18" fmla="*/ 539965 w 572833"/>
                      <a:gd name="connsiteY18" fmla="*/ 88863 h 236960"/>
                      <a:gd name="connsiteX19" fmla="*/ 511177 w 572833"/>
                      <a:gd name="connsiteY19" fmla="*/ 81534 h 236960"/>
                      <a:gd name="connsiteX20" fmla="*/ 526422 w 572833"/>
                      <a:gd name="connsiteY20" fmla="*/ 108723 h 236960"/>
                      <a:gd name="connsiteX21" fmla="*/ 518615 w 572833"/>
                      <a:gd name="connsiteY21" fmla="*/ 140911 h 236960"/>
                      <a:gd name="connsiteX22" fmla="*/ 486427 w 572833"/>
                      <a:gd name="connsiteY22" fmla="*/ 148718 h 236960"/>
                      <a:gd name="connsiteX23" fmla="*/ 462492 w 572833"/>
                      <a:gd name="connsiteY23" fmla="*/ 135297 h 236960"/>
                      <a:gd name="connsiteX24" fmla="*/ 469512 w 572833"/>
                      <a:gd name="connsiteY24" fmla="*/ 162879 h 236960"/>
                      <a:gd name="connsiteX25" fmla="*/ 453641 w 572833"/>
                      <a:gd name="connsiteY25" fmla="*/ 191949 h 236960"/>
                      <a:gd name="connsiteX26" fmla="*/ 420529 w 572833"/>
                      <a:gd name="connsiteY26" fmla="*/ 191160 h 236960"/>
                      <a:gd name="connsiteX27" fmla="*/ 393229 w 572833"/>
                      <a:gd name="connsiteY27" fmla="*/ 164537 h 236960"/>
                      <a:gd name="connsiteX28" fmla="*/ 392762 w 572833"/>
                      <a:gd name="connsiteY28" fmla="*/ 201817 h 236960"/>
                      <a:gd name="connsiteX29" fmla="*/ 369906 w 572833"/>
                      <a:gd name="connsiteY29" fmla="*/ 225789 h 236960"/>
                      <a:gd name="connsiteX30" fmla="*/ 338127 w 572833"/>
                      <a:gd name="connsiteY30" fmla="*/ 216456 h 236960"/>
                      <a:gd name="connsiteX31" fmla="*/ 324523 w 572833"/>
                      <a:gd name="connsiteY31" fmla="*/ 193562 h 236960"/>
                      <a:gd name="connsiteX32" fmla="*/ 317161 w 572833"/>
                      <a:gd name="connsiteY32" fmla="*/ 219720 h 236960"/>
                      <a:gd name="connsiteX33" fmla="*/ 288880 w 572833"/>
                      <a:gd name="connsiteY33" fmla="*/ 236960 h 236960"/>
                      <a:gd name="connsiteX34" fmla="*/ 260599 w 572833"/>
                      <a:gd name="connsiteY34" fmla="*/ 219720 h 236960"/>
                      <a:gd name="connsiteX35" fmla="*/ 252429 w 572833"/>
                      <a:gd name="connsiteY35" fmla="*/ 190691 h 236960"/>
                      <a:gd name="connsiteX36" fmla="*/ 236787 w 572833"/>
                      <a:gd name="connsiteY36" fmla="*/ 217015 h 236960"/>
                      <a:gd name="connsiteX37" fmla="*/ 205008 w 572833"/>
                      <a:gd name="connsiteY37" fmla="*/ 226348 h 236960"/>
                      <a:gd name="connsiteX38" fmla="*/ 182152 w 572833"/>
                      <a:gd name="connsiteY38" fmla="*/ 202376 h 236960"/>
                      <a:gd name="connsiteX39" fmla="*/ 181724 w 572833"/>
                      <a:gd name="connsiteY39" fmla="*/ 168264 h 236960"/>
                      <a:gd name="connsiteX40" fmla="*/ 156036 w 572833"/>
                      <a:gd name="connsiteY40" fmla="*/ 193315 h 236960"/>
                      <a:gd name="connsiteX41" fmla="*/ 122924 w 572833"/>
                      <a:gd name="connsiteY41" fmla="*/ 194104 h 236960"/>
                      <a:gd name="connsiteX42" fmla="*/ 107053 w 572833"/>
                      <a:gd name="connsiteY42" fmla="*/ 165034 h 236960"/>
                      <a:gd name="connsiteX43" fmla="*/ 114525 w 572833"/>
                      <a:gd name="connsiteY43" fmla="*/ 135675 h 236960"/>
                      <a:gd name="connsiteX44" fmla="*/ 88547 w 572833"/>
                      <a:gd name="connsiteY44" fmla="*/ 150242 h 236960"/>
                      <a:gd name="connsiteX45" fmla="*/ 56359 w 572833"/>
                      <a:gd name="connsiteY45" fmla="*/ 142435 h 236960"/>
                      <a:gd name="connsiteX46" fmla="*/ 48552 w 572833"/>
                      <a:gd name="connsiteY46" fmla="*/ 110247 h 236960"/>
                      <a:gd name="connsiteX47" fmla="*/ 65150 w 572833"/>
                      <a:gd name="connsiteY47" fmla="*/ 80647 h 236960"/>
                      <a:gd name="connsiteX48" fmla="*/ 32868 w 572833"/>
                      <a:gd name="connsiteY48" fmla="*/ 88864 h 236960"/>
                      <a:gd name="connsiteX49" fmla="*/ 3797 w 572833"/>
                      <a:gd name="connsiteY49" fmla="*/ 72992 h 236960"/>
                      <a:gd name="connsiteX50" fmla="*/ 34774 w 572833"/>
                      <a:gd name="connsiteY50" fmla="*/ 8925 h 236960"/>
                      <a:gd name="connsiteX51" fmla="*/ 69837 w 572833"/>
                      <a:gd name="connsiteY5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572833" h="236960">
                        <a:moveTo>
                          <a:pt x="69837" y="0"/>
                        </a:moveTo>
                        <a:lnTo>
                          <a:pt x="84727" y="46523"/>
                        </a:lnTo>
                        <a:lnTo>
                          <a:pt x="95673" y="56763"/>
                        </a:lnTo>
                        <a:lnTo>
                          <a:pt x="132415" y="91138"/>
                        </a:lnTo>
                        <a:lnTo>
                          <a:pt x="144631" y="96333"/>
                        </a:lnTo>
                        <a:lnTo>
                          <a:pt x="143948" y="97552"/>
                        </a:lnTo>
                        <a:lnTo>
                          <a:pt x="196937" y="118578"/>
                        </a:lnTo>
                        <a:lnTo>
                          <a:pt x="253070" y="127576"/>
                        </a:lnTo>
                        <a:lnTo>
                          <a:pt x="267694" y="129438"/>
                        </a:lnTo>
                        <a:lnTo>
                          <a:pt x="310265" y="129637"/>
                        </a:lnTo>
                        <a:lnTo>
                          <a:pt x="371473" y="121842"/>
                        </a:lnTo>
                        <a:lnTo>
                          <a:pt x="379154" y="120035"/>
                        </a:lnTo>
                        <a:lnTo>
                          <a:pt x="447101" y="91138"/>
                        </a:lnTo>
                        <a:cubicBezTo>
                          <a:pt x="467235" y="78438"/>
                          <a:pt x="483529" y="63315"/>
                          <a:pt x="494789" y="46523"/>
                        </a:cubicBezTo>
                        <a:lnTo>
                          <a:pt x="509176" y="1572"/>
                        </a:lnTo>
                        <a:lnTo>
                          <a:pt x="538058" y="8923"/>
                        </a:lnTo>
                        <a:cubicBezTo>
                          <a:pt x="566211" y="25178"/>
                          <a:pt x="580081" y="53861"/>
                          <a:pt x="569036" y="72991"/>
                        </a:cubicBezTo>
                        <a:cubicBezTo>
                          <a:pt x="563514" y="82556"/>
                          <a:pt x="552809" y="87921"/>
                          <a:pt x="539965" y="88863"/>
                        </a:cubicBezTo>
                        <a:lnTo>
                          <a:pt x="511177" y="81534"/>
                        </a:lnTo>
                        <a:lnTo>
                          <a:pt x="526422" y="108723"/>
                        </a:lnTo>
                        <a:cubicBezTo>
                          <a:pt x="528836" y="121373"/>
                          <a:pt x="526425" y="133102"/>
                          <a:pt x="518615" y="140911"/>
                        </a:cubicBezTo>
                        <a:cubicBezTo>
                          <a:pt x="510805" y="148721"/>
                          <a:pt x="499077" y="151133"/>
                          <a:pt x="486427" y="148718"/>
                        </a:cubicBezTo>
                        <a:lnTo>
                          <a:pt x="462492" y="135297"/>
                        </a:lnTo>
                        <a:lnTo>
                          <a:pt x="469512" y="162879"/>
                        </a:lnTo>
                        <a:cubicBezTo>
                          <a:pt x="468570" y="175722"/>
                          <a:pt x="463205" y="186427"/>
                          <a:pt x="453641" y="191949"/>
                        </a:cubicBezTo>
                        <a:cubicBezTo>
                          <a:pt x="444076" y="197471"/>
                          <a:pt x="432122" y="196765"/>
                          <a:pt x="420529" y="191160"/>
                        </a:cubicBezTo>
                        <a:lnTo>
                          <a:pt x="393229" y="164537"/>
                        </a:lnTo>
                        <a:cubicBezTo>
                          <a:pt x="393073" y="176964"/>
                          <a:pt x="392918" y="189390"/>
                          <a:pt x="392762" y="201817"/>
                        </a:cubicBezTo>
                        <a:cubicBezTo>
                          <a:pt x="388527" y="213979"/>
                          <a:pt x="380575" y="222930"/>
                          <a:pt x="369906" y="225789"/>
                        </a:cubicBezTo>
                        <a:cubicBezTo>
                          <a:pt x="359238" y="228647"/>
                          <a:pt x="347875" y="224871"/>
                          <a:pt x="338127" y="216456"/>
                        </a:cubicBezTo>
                        <a:lnTo>
                          <a:pt x="324523" y="193562"/>
                        </a:lnTo>
                        <a:lnTo>
                          <a:pt x="317161" y="219720"/>
                        </a:lnTo>
                        <a:cubicBezTo>
                          <a:pt x="309923" y="230372"/>
                          <a:pt x="299925" y="236960"/>
                          <a:pt x="288880" y="236960"/>
                        </a:cubicBezTo>
                        <a:cubicBezTo>
                          <a:pt x="277836" y="236960"/>
                          <a:pt x="267837" y="230372"/>
                          <a:pt x="260599" y="219720"/>
                        </a:cubicBezTo>
                        <a:lnTo>
                          <a:pt x="252429" y="190691"/>
                        </a:lnTo>
                        <a:lnTo>
                          <a:pt x="236787" y="217015"/>
                        </a:lnTo>
                        <a:cubicBezTo>
                          <a:pt x="227039" y="225430"/>
                          <a:pt x="215676" y="229206"/>
                          <a:pt x="205008" y="226348"/>
                        </a:cubicBezTo>
                        <a:cubicBezTo>
                          <a:pt x="194339" y="223489"/>
                          <a:pt x="186387" y="214538"/>
                          <a:pt x="182152" y="202376"/>
                        </a:cubicBezTo>
                        <a:cubicBezTo>
                          <a:pt x="182009" y="191005"/>
                          <a:pt x="181867" y="179635"/>
                          <a:pt x="181724" y="168264"/>
                        </a:cubicBezTo>
                        <a:lnTo>
                          <a:pt x="156036" y="193315"/>
                        </a:lnTo>
                        <a:cubicBezTo>
                          <a:pt x="144443" y="198920"/>
                          <a:pt x="132489" y="199627"/>
                          <a:pt x="122924" y="194104"/>
                        </a:cubicBezTo>
                        <a:cubicBezTo>
                          <a:pt x="113360" y="188582"/>
                          <a:pt x="107995" y="177877"/>
                          <a:pt x="107053" y="165034"/>
                        </a:cubicBezTo>
                        <a:lnTo>
                          <a:pt x="114525" y="135675"/>
                        </a:lnTo>
                        <a:lnTo>
                          <a:pt x="88547" y="150242"/>
                        </a:lnTo>
                        <a:cubicBezTo>
                          <a:pt x="75897" y="152657"/>
                          <a:pt x="64169" y="150245"/>
                          <a:pt x="56359" y="142435"/>
                        </a:cubicBezTo>
                        <a:cubicBezTo>
                          <a:pt x="48549" y="134626"/>
                          <a:pt x="46138" y="122897"/>
                          <a:pt x="48552" y="110247"/>
                        </a:cubicBezTo>
                        <a:lnTo>
                          <a:pt x="65150" y="80647"/>
                        </a:lnTo>
                        <a:lnTo>
                          <a:pt x="32868" y="88864"/>
                        </a:lnTo>
                        <a:cubicBezTo>
                          <a:pt x="20024" y="87922"/>
                          <a:pt x="9319" y="82557"/>
                          <a:pt x="3797" y="72992"/>
                        </a:cubicBezTo>
                        <a:cubicBezTo>
                          <a:pt x="-7248" y="53863"/>
                          <a:pt x="6622" y="25179"/>
                          <a:pt x="34774" y="8925"/>
                        </a:cubicBezTo>
                        <a:lnTo>
                          <a:pt x="69837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1501933" y="4281315"/>
                  <a:ext cx="1041922" cy="1041073"/>
                  <a:chOff x="4071792" y="5335155"/>
                  <a:chExt cx="834570" cy="833890"/>
                </a:xfrm>
              </p:grpSpPr>
              <p:sp>
                <p:nvSpPr>
                  <p:cNvPr id="33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336" name="グループ化 335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1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2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7" name="グループ化 336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9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0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8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62E59EB4-B09F-47EE-B4AB-A66ABC0A6BAD}"/>
                  </a:ext>
                </a:extLst>
              </p:cNvPr>
              <p:cNvGrpSpPr/>
              <p:nvPr/>
            </p:nvGrpSpPr>
            <p:grpSpPr>
              <a:xfrm>
                <a:off x="1680878" y="4615114"/>
                <a:ext cx="674351" cy="272066"/>
                <a:chOff x="1680878" y="4615114"/>
                <a:chExt cx="674351" cy="272066"/>
              </a:xfrm>
            </p:grpSpPr>
            <p:sp>
              <p:nvSpPr>
                <p:cNvPr id="319" name="円/楕円 27">
                  <a:extLst>
                    <a:ext uri="{FF2B5EF4-FFF2-40B4-BE49-F238E27FC236}">
                      <a16:creationId xmlns:a16="http://schemas.microsoft.com/office/drawing/2014/main" id="{392822F5-DBC5-4927-BD4F-CAE99A55F05B}"/>
                    </a:ext>
                  </a:extLst>
                </p:cNvPr>
                <p:cNvSpPr/>
                <p:nvPr/>
              </p:nvSpPr>
              <p:spPr>
                <a:xfrm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27">
                  <a:extLst>
                    <a:ext uri="{FF2B5EF4-FFF2-40B4-BE49-F238E27FC236}">
                      <a16:creationId xmlns:a16="http://schemas.microsoft.com/office/drawing/2014/main" id="{2DDDC8B0-F3B1-4BB7-B513-02E1A4BA1C14}"/>
                    </a:ext>
                  </a:extLst>
                </p:cNvPr>
                <p:cNvSpPr/>
                <p:nvPr/>
              </p:nvSpPr>
              <p:spPr>
                <a:xfrm>
                  <a:off x="2150173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6C62CB6-36DB-4289-BF03-15F5D4D0B9FF}"/>
                    </a:ext>
                  </a:extLst>
                </p:cNvPr>
                <p:cNvSpPr/>
                <p:nvPr/>
              </p:nvSpPr>
              <p:spPr>
                <a:xfrm>
                  <a:off x="1688851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82F8281-97E6-45C4-A76C-48670E4B6F43}"/>
                    </a:ext>
                  </a:extLst>
                </p:cNvPr>
                <p:cNvSpPr/>
                <p:nvPr/>
              </p:nvSpPr>
              <p:spPr>
                <a:xfrm>
                  <a:off x="2174626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C67E385C-438D-405A-8B59-AF58A836215E}"/>
                  </a:ext>
                </a:extLst>
              </p:cNvPr>
              <p:cNvGrpSpPr/>
              <p:nvPr/>
            </p:nvGrpSpPr>
            <p:grpSpPr>
              <a:xfrm>
                <a:off x="1515171" y="4194817"/>
                <a:ext cx="933597" cy="925192"/>
                <a:chOff x="1515171" y="4194817"/>
                <a:chExt cx="933597" cy="925192"/>
              </a:xfrm>
            </p:grpSpPr>
            <p:sp>
              <p:nvSpPr>
                <p:cNvPr id="313" name="楕円 22">
                  <a:extLst>
                    <a:ext uri="{FF2B5EF4-FFF2-40B4-BE49-F238E27FC236}">
                      <a16:creationId xmlns:a16="http://schemas.microsoft.com/office/drawing/2014/main" id="{835CD699-CDB0-46D5-885F-27BB4E2E0BF9}"/>
                    </a:ext>
                  </a:extLst>
                </p:cNvPr>
                <p:cNvSpPr/>
                <p:nvPr/>
              </p:nvSpPr>
              <p:spPr>
                <a:xfrm>
                  <a:off x="2053334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22">
                  <a:extLst>
                    <a:ext uri="{FF2B5EF4-FFF2-40B4-BE49-F238E27FC236}">
                      <a16:creationId xmlns:a16="http://schemas.microsoft.com/office/drawing/2014/main" id="{837836B8-B06C-4AAA-8654-B5D6BBE8E3F9}"/>
                    </a:ext>
                  </a:extLst>
                </p:cNvPr>
                <p:cNvSpPr/>
                <p:nvPr/>
              </p:nvSpPr>
              <p:spPr>
                <a:xfrm>
                  <a:off x="2338005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22">
                  <a:extLst>
                    <a:ext uri="{FF2B5EF4-FFF2-40B4-BE49-F238E27FC236}">
                      <a16:creationId xmlns:a16="http://schemas.microsoft.com/office/drawing/2014/main" id="{3352A851-787A-4377-8D99-29A253943508}"/>
                    </a:ext>
                  </a:extLst>
                </p:cNvPr>
                <p:cNvSpPr/>
                <p:nvPr/>
              </p:nvSpPr>
              <p:spPr>
                <a:xfrm>
                  <a:off x="1812827" y="419481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22">
                  <a:extLst>
                    <a:ext uri="{FF2B5EF4-FFF2-40B4-BE49-F238E27FC236}">
                      <a16:creationId xmlns:a16="http://schemas.microsoft.com/office/drawing/2014/main" id="{7B3EDCBE-9F7C-4394-ADF1-E600CEC29191}"/>
                    </a:ext>
                  </a:extLst>
                </p:cNvPr>
                <p:cNvSpPr/>
                <p:nvPr/>
              </p:nvSpPr>
              <p:spPr>
                <a:xfrm>
                  <a:off x="1515171" y="4552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22">
                  <a:extLst>
                    <a:ext uri="{FF2B5EF4-FFF2-40B4-BE49-F238E27FC236}">
                      <a16:creationId xmlns:a16="http://schemas.microsoft.com/office/drawing/2014/main" id="{B413545D-3858-4CC4-92AB-3303F3FF4111}"/>
                    </a:ext>
                  </a:extLst>
                </p:cNvPr>
                <p:cNvSpPr/>
                <p:nvPr/>
              </p:nvSpPr>
              <p:spPr>
                <a:xfrm>
                  <a:off x="1546127" y="495205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A3CECB34-5DDB-AA6D-02DF-7E4D03E1E3AF}"/>
                </a:ext>
              </a:extLst>
            </p:cNvPr>
            <p:cNvSpPr/>
            <p:nvPr/>
          </p:nvSpPr>
          <p:spPr>
            <a:xfrm>
              <a:off x="984755" y="485250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27">
              <a:extLst>
                <a:ext uri="{FF2B5EF4-FFF2-40B4-BE49-F238E27FC236}">
                  <a16:creationId xmlns:a16="http://schemas.microsoft.com/office/drawing/2014/main" id="{AAE6D0F4-B8D6-1379-9EB7-9BEF0BC7D23C}"/>
                </a:ext>
              </a:extLst>
            </p:cNvPr>
            <p:cNvSpPr/>
            <p:nvPr/>
          </p:nvSpPr>
          <p:spPr>
            <a:xfrm>
              <a:off x="1840245" y="518004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99504312-6EB1-C1DF-15D0-D63D65ECC89E}"/>
                </a:ext>
              </a:extLst>
            </p:cNvPr>
            <p:cNvGrpSpPr/>
            <p:nvPr/>
          </p:nvGrpSpPr>
          <p:grpSpPr>
            <a:xfrm>
              <a:off x="2127985" y="4770864"/>
              <a:ext cx="295200" cy="633242"/>
              <a:chOff x="2191349" y="1770013"/>
              <a:chExt cx="312172" cy="6696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BB00CF41-41FA-244D-B8FC-6A8148CEAFC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4408EE3-AC67-66AE-80E6-683B88E7A26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D2C13ADE-8D2A-060A-08A5-868AFAB0187A}"/>
                </a:ext>
              </a:extLst>
            </p:cNvPr>
            <p:cNvSpPr/>
            <p:nvPr/>
          </p:nvSpPr>
          <p:spPr>
            <a:xfrm rot="20074923">
              <a:off x="2261471" y="5066866"/>
              <a:ext cx="239333" cy="935953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F4668CC7-D2A3-DFD5-E911-B47F5313F013}"/>
              </a:ext>
            </a:extLst>
          </p:cNvPr>
          <p:cNvGrpSpPr/>
          <p:nvPr/>
        </p:nvGrpSpPr>
        <p:grpSpPr>
          <a:xfrm>
            <a:off x="3822846" y="4257407"/>
            <a:ext cx="1667671" cy="2199354"/>
            <a:chOff x="3822846" y="4257407"/>
            <a:chExt cx="1667671" cy="2199354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89151A10-3929-C6D6-03B0-B74473B95570}"/>
                </a:ext>
              </a:extLst>
            </p:cNvPr>
            <p:cNvSpPr/>
            <p:nvPr/>
          </p:nvSpPr>
          <p:spPr>
            <a:xfrm rot="18900000">
              <a:off x="5140323" y="5379047"/>
              <a:ext cx="234380" cy="68753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610FE-AC08-4C18-B93E-3E554D442916}"/>
                </a:ext>
              </a:extLst>
            </p:cNvPr>
            <p:cNvGrpSpPr/>
            <p:nvPr/>
          </p:nvGrpSpPr>
          <p:grpSpPr>
            <a:xfrm>
              <a:off x="4387185" y="4257407"/>
              <a:ext cx="1103332" cy="2199354"/>
              <a:chOff x="4412059" y="4252693"/>
              <a:chExt cx="1103332" cy="2199354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480D240F-F108-4912-A908-FDB94D0E7398}"/>
                  </a:ext>
                </a:extLst>
              </p:cNvPr>
              <p:cNvGrpSpPr/>
              <p:nvPr/>
            </p:nvGrpSpPr>
            <p:grpSpPr>
              <a:xfrm>
                <a:off x="4413607" y="4252693"/>
                <a:ext cx="1101784" cy="2199354"/>
                <a:chOff x="4413607" y="4252693"/>
                <a:chExt cx="1101784" cy="2199354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27271A6C-8EBE-472E-9BF8-DCFB98A5CA99}"/>
                    </a:ext>
                  </a:extLst>
                </p:cNvPr>
                <p:cNvGrpSpPr/>
                <p:nvPr/>
              </p:nvGrpSpPr>
              <p:grpSpPr>
                <a:xfrm>
                  <a:off x="4464492" y="5220804"/>
                  <a:ext cx="910945" cy="1231243"/>
                  <a:chOff x="4477186" y="5220804"/>
                  <a:chExt cx="910945" cy="1231243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250F074-956B-4E09-BBCC-EDAB355FFAA0}"/>
                      </a:ext>
                    </a:extLst>
                  </p:cNvPr>
                  <p:cNvSpPr/>
                  <p:nvPr/>
                </p:nvSpPr>
                <p:spPr>
                  <a:xfrm rot="287867">
                    <a:off x="4477186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7D770290-ED07-4527-A487-023B2F0ACCB1}"/>
                      </a:ext>
                    </a:extLst>
                  </p:cNvPr>
                  <p:cNvSpPr/>
                  <p:nvPr/>
                </p:nvSpPr>
                <p:spPr>
                  <a:xfrm>
                    <a:off x="4630163" y="5220804"/>
                    <a:ext cx="665478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C678BBC5-BDA4-405B-80F5-2D5570A6C8F5}"/>
                      </a:ext>
                    </a:extLst>
                  </p:cNvPr>
                  <p:cNvSpPr/>
                  <p:nvPr/>
                </p:nvSpPr>
                <p:spPr>
                  <a:xfrm>
                    <a:off x="4537673" y="5461956"/>
                    <a:ext cx="850458" cy="977418"/>
                  </a:xfrm>
                  <a:custGeom>
                    <a:avLst/>
                    <a:gdLst>
                      <a:gd name="connsiteX0" fmla="*/ 156294 w 850458"/>
                      <a:gd name="connsiteY0" fmla="*/ 0 h 977418"/>
                      <a:gd name="connsiteX1" fmla="*/ 160298 w 850458"/>
                      <a:gd name="connsiteY1" fmla="*/ 7377 h 977418"/>
                      <a:gd name="connsiteX2" fmla="*/ 373917 w 850458"/>
                      <a:gd name="connsiteY2" fmla="*/ 120957 h 977418"/>
                      <a:gd name="connsiteX3" fmla="*/ 476541 w 850458"/>
                      <a:gd name="connsiteY3" fmla="*/ 120957 h 977418"/>
                      <a:gd name="connsiteX4" fmla="*/ 690160 w 850458"/>
                      <a:gd name="connsiteY4" fmla="*/ 7377 h 977418"/>
                      <a:gd name="connsiteX5" fmla="*/ 694164 w 850458"/>
                      <a:gd name="connsiteY5" fmla="*/ 0 h 977418"/>
                      <a:gd name="connsiteX6" fmla="*/ 767742 w 850458"/>
                      <a:gd name="connsiteY6" fmla="*/ 49607 h 977418"/>
                      <a:gd name="connsiteX7" fmla="*/ 850458 w 850458"/>
                      <a:gd name="connsiteY7" fmla="*/ 249302 h 977418"/>
                      <a:gd name="connsiteX8" fmla="*/ 850458 w 850458"/>
                      <a:gd name="connsiteY8" fmla="*/ 977418 h 977418"/>
                      <a:gd name="connsiteX9" fmla="*/ 0 w 850458"/>
                      <a:gd name="connsiteY9" fmla="*/ 977418 h 977418"/>
                      <a:gd name="connsiteX10" fmla="*/ 0 w 850458"/>
                      <a:gd name="connsiteY10" fmla="*/ 249302 h 977418"/>
                      <a:gd name="connsiteX11" fmla="*/ 82717 w 850458"/>
                      <a:gd name="connsiteY11" fmla="*/ 49607 h 977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0458" h="977418">
                        <a:moveTo>
                          <a:pt x="156294" y="0"/>
                        </a:moveTo>
                        <a:lnTo>
                          <a:pt x="160298" y="7377"/>
                        </a:lnTo>
                        <a:cubicBezTo>
                          <a:pt x="206594" y="75903"/>
                          <a:pt x="284994" y="120957"/>
                          <a:pt x="373917" y="120957"/>
                        </a:cubicBezTo>
                        <a:lnTo>
                          <a:pt x="476541" y="120957"/>
                        </a:lnTo>
                        <a:cubicBezTo>
                          <a:pt x="565464" y="120957"/>
                          <a:pt x="643865" y="75903"/>
                          <a:pt x="690160" y="7377"/>
                        </a:cubicBezTo>
                        <a:lnTo>
                          <a:pt x="694164" y="0"/>
                        </a:lnTo>
                        <a:lnTo>
                          <a:pt x="767742" y="49607"/>
                        </a:lnTo>
                        <a:cubicBezTo>
                          <a:pt x="818848" y="100713"/>
                          <a:pt x="850458" y="171316"/>
                          <a:pt x="850458" y="249302"/>
                        </a:cubicBezTo>
                        <a:lnTo>
                          <a:pt x="850458" y="977418"/>
                        </a:lnTo>
                        <a:lnTo>
                          <a:pt x="0" y="977418"/>
                        </a:lnTo>
                        <a:lnTo>
                          <a:pt x="0" y="249302"/>
                        </a:lnTo>
                        <a:cubicBezTo>
                          <a:pt x="0" y="171316"/>
                          <a:pt x="31610" y="100713"/>
                          <a:pt x="82717" y="496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57030D39-280E-4E36-AC85-3FD3CAE269EA}"/>
                      </a:ext>
                    </a:extLst>
                  </p:cNvPr>
                  <p:cNvSpPr/>
                  <p:nvPr/>
                </p:nvSpPr>
                <p:spPr>
                  <a:xfrm>
                    <a:off x="4628842" y="5456456"/>
                    <a:ext cx="661244" cy="287459"/>
                  </a:xfrm>
                  <a:custGeom>
                    <a:avLst/>
                    <a:gdLst>
                      <a:gd name="connsiteX0" fmla="*/ 69748 w 661244"/>
                      <a:gd name="connsiteY0" fmla="*/ 0 h 287459"/>
                      <a:gd name="connsiteX1" fmla="*/ 74205 w 661244"/>
                      <a:gd name="connsiteY1" fmla="*/ 7108 h 287459"/>
                      <a:gd name="connsiteX2" fmla="*/ 334563 w 661244"/>
                      <a:gd name="connsiteY2" fmla="*/ 126953 h 287459"/>
                      <a:gd name="connsiteX3" fmla="*/ 594921 w 661244"/>
                      <a:gd name="connsiteY3" fmla="*/ 7108 h 287459"/>
                      <a:gd name="connsiteX4" fmla="*/ 597102 w 661244"/>
                      <a:gd name="connsiteY4" fmla="*/ 3629 h 287459"/>
                      <a:gd name="connsiteX5" fmla="*/ 612283 w 661244"/>
                      <a:gd name="connsiteY5" fmla="*/ 13457 h 287459"/>
                      <a:gd name="connsiteX6" fmla="*/ 661244 w 661244"/>
                      <a:gd name="connsiteY6" fmla="*/ 126952 h 287459"/>
                      <a:gd name="connsiteX7" fmla="*/ 494081 w 661244"/>
                      <a:gd name="connsiteY7" fmla="*/ 287459 h 287459"/>
                      <a:gd name="connsiteX8" fmla="*/ 340055 w 661244"/>
                      <a:gd name="connsiteY8" fmla="*/ 189429 h 287459"/>
                      <a:gd name="connsiteX9" fmla="*/ 330622 w 661244"/>
                      <a:gd name="connsiteY9" fmla="*/ 144567 h 287459"/>
                      <a:gd name="connsiteX10" fmla="*/ 321189 w 661244"/>
                      <a:gd name="connsiteY10" fmla="*/ 189429 h 287459"/>
                      <a:gd name="connsiteX11" fmla="*/ 167163 w 661244"/>
                      <a:gd name="connsiteY11" fmla="*/ 287459 h 287459"/>
                      <a:gd name="connsiteX12" fmla="*/ 0 w 661244"/>
                      <a:gd name="connsiteY12" fmla="*/ 126952 h 287459"/>
                      <a:gd name="connsiteX13" fmla="*/ 48961 w 661244"/>
                      <a:gd name="connsiteY13" fmla="*/ 13457 h 28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61244" h="287459">
                        <a:moveTo>
                          <a:pt x="69748" y="0"/>
                        </a:moveTo>
                        <a:lnTo>
                          <a:pt x="74205" y="7108"/>
                        </a:lnTo>
                        <a:cubicBezTo>
                          <a:pt x="130630" y="79414"/>
                          <a:pt x="226184" y="126953"/>
                          <a:pt x="334563" y="126953"/>
                        </a:cubicBezTo>
                        <a:cubicBezTo>
                          <a:pt x="442943" y="126953"/>
                          <a:pt x="538496" y="79414"/>
                          <a:pt x="594921" y="7108"/>
                        </a:cubicBezTo>
                        <a:lnTo>
                          <a:pt x="597102" y="3629"/>
                        </a:lnTo>
                        <a:lnTo>
                          <a:pt x="612283" y="13457"/>
                        </a:lnTo>
                        <a:cubicBezTo>
                          <a:pt x="642534" y="42503"/>
                          <a:pt x="661244" y="82630"/>
                          <a:pt x="661244" y="126952"/>
                        </a:cubicBezTo>
                        <a:cubicBezTo>
                          <a:pt x="661244" y="215597"/>
                          <a:pt x="586403" y="287459"/>
                          <a:pt x="494081" y="287459"/>
                        </a:cubicBezTo>
                        <a:cubicBezTo>
                          <a:pt x="424841" y="287459"/>
                          <a:pt x="365432" y="247037"/>
                          <a:pt x="340055" y="189429"/>
                        </a:cubicBezTo>
                        <a:lnTo>
                          <a:pt x="330622" y="144567"/>
                        </a:lnTo>
                        <a:lnTo>
                          <a:pt x="321189" y="189429"/>
                        </a:lnTo>
                        <a:cubicBezTo>
                          <a:pt x="295812" y="247037"/>
                          <a:pt x="236404" y="287459"/>
                          <a:pt x="167163" y="287459"/>
                        </a:cubicBezTo>
                        <a:cubicBezTo>
                          <a:pt x="74841" y="287459"/>
                          <a:pt x="0" y="215597"/>
                          <a:pt x="0" y="126952"/>
                        </a:cubicBezTo>
                        <a:cubicBezTo>
                          <a:pt x="0" y="82630"/>
                          <a:pt x="18710" y="42503"/>
                          <a:pt x="48961" y="134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6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4413607" y="4349887"/>
                  <a:ext cx="1094914" cy="978703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9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B0E8169B-65C4-46F0-9344-16F52142EE02}"/>
                    </a:ext>
                  </a:extLst>
                </p:cNvPr>
                <p:cNvSpPr/>
                <p:nvPr/>
              </p:nvSpPr>
              <p:spPr>
                <a:xfrm rot="19800000">
                  <a:off x="5364346" y="4654017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2891C4C-659B-475D-956C-7AB5DCEBB64F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F726918-1E66-43ED-9BE8-2BE479A9658D}"/>
                  </a:ext>
                </a:extLst>
              </p:cNvPr>
              <p:cNvGrpSpPr/>
              <p:nvPr/>
            </p:nvGrpSpPr>
            <p:grpSpPr>
              <a:xfrm>
                <a:off x="4498328" y="4604435"/>
                <a:ext cx="925219" cy="413451"/>
                <a:chOff x="4498328" y="4604435"/>
                <a:chExt cx="925219" cy="413451"/>
              </a:xfrm>
            </p:grpSpPr>
            <p:sp>
              <p:nvSpPr>
                <p:cNvPr id="278" name="円/楕円 27">
                  <a:extLst>
                    <a:ext uri="{FF2B5EF4-FFF2-40B4-BE49-F238E27FC236}">
                      <a16:creationId xmlns:a16="http://schemas.microsoft.com/office/drawing/2014/main" id="{C2B9FB73-39F2-46DA-BA8F-8D667C55E15E}"/>
                    </a:ext>
                  </a:extLst>
                </p:cNvPr>
                <p:cNvSpPr/>
                <p:nvPr/>
              </p:nvSpPr>
              <p:spPr>
                <a:xfrm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">
                  <a:extLst>
                    <a:ext uri="{FF2B5EF4-FFF2-40B4-BE49-F238E27FC236}">
                      <a16:creationId xmlns:a16="http://schemas.microsoft.com/office/drawing/2014/main" id="{F2744DED-A277-4B2A-9D21-BC4382E80BE6}"/>
                    </a:ext>
                  </a:extLst>
                </p:cNvPr>
                <p:cNvSpPr/>
                <p:nvPr/>
              </p:nvSpPr>
              <p:spPr>
                <a:xfrm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189">
                  <a:extLst>
                    <a:ext uri="{FF2B5EF4-FFF2-40B4-BE49-F238E27FC236}">
                      <a16:creationId xmlns:a16="http://schemas.microsoft.com/office/drawing/2014/main" id="{CEBD97F2-1B66-48F9-9108-8BAF14BE93EE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190">
                  <a:extLst>
                    <a:ext uri="{FF2B5EF4-FFF2-40B4-BE49-F238E27FC236}">
                      <a16:creationId xmlns:a16="http://schemas.microsoft.com/office/drawing/2014/main" id="{C761103C-778A-47D4-A23F-0CC4403646CD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DDCBB72-0F20-4958-934D-31F0575C6EB5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1FF7C38-CC71-499C-8095-704DA96B1D68}"/>
                    </a:ext>
                  </a:extLst>
                </p:cNvPr>
                <p:cNvSpPr/>
                <p:nvPr/>
              </p:nvSpPr>
              <p:spPr>
                <a:xfrm>
                  <a:off x="5077370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FC2279F-5170-49F0-BA83-348D3B189873}"/>
                    </a:ext>
                  </a:extLst>
                </p:cNvPr>
                <p:cNvSpPr/>
                <p:nvPr/>
              </p:nvSpPr>
              <p:spPr>
                <a:xfrm>
                  <a:off x="4674938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EDEE1C0B-59AB-4683-9F39-58CE9CF726B8}"/>
                  </a:ext>
                </a:extLst>
              </p:cNvPr>
              <p:cNvGrpSpPr/>
              <p:nvPr/>
            </p:nvGrpSpPr>
            <p:grpSpPr>
              <a:xfrm>
                <a:off x="4412059" y="4324992"/>
                <a:ext cx="935184" cy="929955"/>
                <a:chOff x="4412059" y="4324992"/>
                <a:chExt cx="935184" cy="929955"/>
              </a:xfrm>
            </p:grpSpPr>
            <p:sp>
              <p:nvSpPr>
                <p:cNvPr id="272" name="楕円 22">
                  <a:extLst>
                    <a:ext uri="{FF2B5EF4-FFF2-40B4-BE49-F238E27FC236}">
                      <a16:creationId xmlns:a16="http://schemas.microsoft.com/office/drawing/2014/main" id="{B0237959-5D57-4170-B2CD-D8EDFADED2F8}"/>
                    </a:ext>
                  </a:extLst>
                </p:cNvPr>
                <p:cNvSpPr/>
                <p:nvPr/>
              </p:nvSpPr>
              <p:spPr>
                <a:xfrm>
                  <a:off x="4951809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22">
                  <a:extLst>
                    <a:ext uri="{FF2B5EF4-FFF2-40B4-BE49-F238E27FC236}">
                      <a16:creationId xmlns:a16="http://schemas.microsoft.com/office/drawing/2014/main" id="{C45250C5-C5BB-46CE-8A02-CE8DCAB24CB3}"/>
                    </a:ext>
                  </a:extLst>
                </p:cNvPr>
                <p:cNvSpPr/>
                <p:nvPr/>
              </p:nvSpPr>
              <p:spPr>
                <a:xfrm>
                  <a:off x="5236480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2">
                  <a:extLst>
                    <a:ext uri="{FF2B5EF4-FFF2-40B4-BE49-F238E27FC236}">
                      <a16:creationId xmlns:a16="http://schemas.microsoft.com/office/drawing/2014/main" id="{0F7C4137-52D5-45AF-9F7C-B852D2087BFA}"/>
                    </a:ext>
                  </a:extLst>
                </p:cNvPr>
                <p:cNvSpPr/>
                <p:nvPr/>
              </p:nvSpPr>
              <p:spPr>
                <a:xfrm>
                  <a:off x="5205809" y="43249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2">
                  <a:extLst>
                    <a:ext uri="{FF2B5EF4-FFF2-40B4-BE49-F238E27FC236}">
                      <a16:creationId xmlns:a16="http://schemas.microsoft.com/office/drawing/2014/main" id="{236A837D-8B10-41F2-ACEE-630616ED20A0}"/>
                    </a:ext>
                  </a:extLst>
                </p:cNvPr>
                <p:cNvSpPr/>
                <p:nvPr/>
              </p:nvSpPr>
              <p:spPr>
                <a:xfrm>
                  <a:off x="4577159" y="43440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2">
                  <a:extLst>
                    <a:ext uri="{FF2B5EF4-FFF2-40B4-BE49-F238E27FC236}">
                      <a16:creationId xmlns:a16="http://schemas.microsoft.com/office/drawing/2014/main" id="{3055D2C3-3D23-4F99-8C45-493D4070B97D}"/>
                    </a:ext>
                  </a:extLst>
                </p:cNvPr>
                <p:cNvSpPr/>
                <p:nvPr/>
              </p:nvSpPr>
              <p:spPr>
                <a:xfrm>
                  <a:off x="4412059" y="49917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2">
                  <a:extLst>
                    <a:ext uri="{FF2B5EF4-FFF2-40B4-BE49-F238E27FC236}">
                      <a16:creationId xmlns:a16="http://schemas.microsoft.com/office/drawing/2014/main" id="{7C0B3486-FC2E-464D-88DC-B428B1E11BB7}"/>
                    </a:ext>
                  </a:extLst>
                </p:cNvPr>
                <p:cNvSpPr/>
                <p:nvPr/>
              </p:nvSpPr>
              <p:spPr>
                <a:xfrm>
                  <a:off x="4640659" y="50869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265D264A-FCC5-D02B-BDE8-2B0C39FBEA39}"/>
                </a:ext>
              </a:extLst>
            </p:cNvPr>
            <p:cNvSpPr/>
            <p:nvPr/>
          </p:nvSpPr>
          <p:spPr>
            <a:xfrm>
              <a:off x="3822846" y="477487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27">
              <a:extLst>
                <a:ext uri="{FF2B5EF4-FFF2-40B4-BE49-F238E27FC236}">
                  <a16:creationId xmlns:a16="http://schemas.microsoft.com/office/drawing/2014/main" id="{F4C14BC8-2965-1976-553B-94E1592E4D23}"/>
                </a:ext>
              </a:extLst>
            </p:cNvPr>
            <p:cNvSpPr/>
            <p:nvPr/>
          </p:nvSpPr>
          <p:spPr>
            <a:xfrm>
              <a:off x="4783471" y="51514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D62D8195-C9C1-5270-72FE-7DA3EE0B3C13}"/>
                </a:ext>
              </a:extLst>
            </p:cNvPr>
            <p:cNvGrpSpPr/>
            <p:nvPr/>
          </p:nvGrpSpPr>
          <p:grpSpPr>
            <a:xfrm>
              <a:off x="5078863" y="4770864"/>
              <a:ext cx="295200" cy="633242"/>
              <a:chOff x="2191349" y="1770013"/>
              <a:chExt cx="312172" cy="669649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E783021A-5742-90A2-F35C-9BF2E7A8464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5E1A831C-37F6-757E-BF28-3C4FC642BFF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8BD86841-31BB-F2E7-A9A0-C45F46BC2389}"/>
                </a:ext>
              </a:extLst>
            </p:cNvPr>
            <p:cNvSpPr/>
            <p:nvPr/>
          </p:nvSpPr>
          <p:spPr>
            <a:xfrm rot="20074923">
              <a:off x="5136705" y="5071459"/>
              <a:ext cx="239333" cy="841056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  <a:gd name="connsiteX0" fmla="*/ 118628 w 254238"/>
                <a:gd name="connsiteY0" fmla="*/ 988229 h 1084776"/>
                <a:gd name="connsiteX1" fmla="*/ 9089 w 254238"/>
                <a:gd name="connsiteY1" fmla="*/ 879399 h 1084776"/>
                <a:gd name="connsiteX2" fmla="*/ 49596 w 254238"/>
                <a:gd name="connsiteY2" fmla="*/ 302336 h 1084776"/>
                <a:gd name="connsiteX3" fmla="*/ 29434 w 254238"/>
                <a:gd name="connsiteY3" fmla="*/ 287079 h 1084776"/>
                <a:gd name="connsiteX4" fmla="*/ 61 w 254238"/>
                <a:gd name="connsiteY4" fmla="*/ 210304 h 1084776"/>
                <a:gd name="connsiteX5" fmla="*/ 4129 w 254238"/>
                <a:gd name="connsiteY5" fmla="*/ 92908 h 1084776"/>
                <a:gd name="connsiteX6" fmla="*/ 34370 w 254238"/>
                <a:gd name="connsiteY6" fmla="*/ 67681 h 1084776"/>
                <a:gd name="connsiteX7" fmla="*/ 54624 w 254238"/>
                <a:gd name="connsiteY7" fmla="*/ 77767 h 1084776"/>
                <a:gd name="connsiteX8" fmla="*/ 63165 w 254238"/>
                <a:gd name="connsiteY8" fmla="*/ 60254 h 1084776"/>
                <a:gd name="connsiteX9" fmla="*/ 85019 w 254238"/>
                <a:gd name="connsiteY9" fmla="*/ 53756 h 1084776"/>
                <a:gd name="connsiteX10" fmla="*/ 117543 w 254238"/>
                <a:gd name="connsiteY10" fmla="*/ 68549 h 1084776"/>
                <a:gd name="connsiteX11" fmla="*/ 147785 w 254238"/>
                <a:gd name="connsiteY11" fmla="*/ 43322 h 1084776"/>
                <a:gd name="connsiteX12" fmla="*/ 168197 w 254238"/>
                <a:gd name="connsiteY12" fmla="*/ 53487 h 1084776"/>
                <a:gd name="connsiteX13" fmla="*/ 175458 w 254238"/>
                <a:gd name="connsiteY13" fmla="*/ 21547 h 1084776"/>
                <a:gd name="connsiteX14" fmla="*/ 201147 w 254238"/>
                <a:gd name="connsiteY14" fmla="*/ 118 h 1084776"/>
                <a:gd name="connsiteX15" fmla="*/ 218487 w 254238"/>
                <a:gd name="connsiteY15" fmla="*/ 8752 h 1084776"/>
                <a:gd name="connsiteX16" fmla="*/ 225186 w 254238"/>
                <a:gd name="connsiteY16" fmla="*/ 26262 h 1084776"/>
                <a:gd name="connsiteX17" fmla="*/ 221182 w 254238"/>
                <a:gd name="connsiteY17" fmla="*/ 141784 h 1084776"/>
                <a:gd name="connsiteX18" fmla="*/ 241944 w 254238"/>
                <a:gd name="connsiteY18" fmla="*/ 162546 h 1084776"/>
                <a:gd name="connsiteX19" fmla="*/ 243613 w 254238"/>
                <a:gd name="connsiteY19" fmla="*/ 217791 h 1084776"/>
                <a:gd name="connsiteX20" fmla="*/ 213965 w 254238"/>
                <a:gd name="connsiteY20" fmla="*/ 247439 h 1084776"/>
                <a:gd name="connsiteX21" fmla="*/ 208117 w 254238"/>
                <a:gd name="connsiteY21" fmla="*/ 270766 h 1084776"/>
                <a:gd name="connsiteX22" fmla="*/ 190898 w 254238"/>
                <a:gd name="connsiteY22" fmla="*/ 294962 h 1084776"/>
                <a:gd name="connsiteX23" fmla="*/ 185595 w 254238"/>
                <a:gd name="connsiteY23" fmla="*/ 298949 h 1084776"/>
                <a:gd name="connsiteX24" fmla="*/ 228166 w 254238"/>
                <a:gd name="connsiteY24" fmla="*/ 879399 h 1084776"/>
                <a:gd name="connsiteX25" fmla="*/ 215763 w 254238"/>
                <a:gd name="connsiteY25" fmla="*/ 1084776 h 1084776"/>
                <a:gd name="connsiteX0" fmla="*/ 9089 w 254238"/>
                <a:gd name="connsiteY0" fmla="*/ 879399 h 1084776"/>
                <a:gd name="connsiteX1" fmla="*/ 49596 w 254238"/>
                <a:gd name="connsiteY1" fmla="*/ 302336 h 1084776"/>
                <a:gd name="connsiteX2" fmla="*/ 29434 w 254238"/>
                <a:gd name="connsiteY2" fmla="*/ 287079 h 1084776"/>
                <a:gd name="connsiteX3" fmla="*/ 61 w 254238"/>
                <a:gd name="connsiteY3" fmla="*/ 210304 h 1084776"/>
                <a:gd name="connsiteX4" fmla="*/ 4129 w 254238"/>
                <a:gd name="connsiteY4" fmla="*/ 92908 h 1084776"/>
                <a:gd name="connsiteX5" fmla="*/ 34370 w 254238"/>
                <a:gd name="connsiteY5" fmla="*/ 67681 h 1084776"/>
                <a:gd name="connsiteX6" fmla="*/ 54624 w 254238"/>
                <a:gd name="connsiteY6" fmla="*/ 77767 h 1084776"/>
                <a:gd name="connsiteX7" fmla="*/ 63165 w 254238"/>
                <a:gd name="connsiteY7" fmla="*/ 60254 h 1084776"/>
                <a:gd name="connsiteX8" fmla="*/ 85019 w 254238"/>
                <a:gd name="connsiteY8" fmla="*/ 53756 h 1084776"/>
                <a:gd name="connsiteX9" fmla="*/ 117543 w 254238"/>
                <a:gd name="connsiteY9" fmla="*/ 68549 h 1084776"/>
                <a:gd name="connsiteX10" fmla="*/ 147785 w 254238"/>
                <a:gd name="connsiteY10" fmla="*/ 43322 h 1084776"/>
                <a:gd name="connsiteX11" fmla="*/ 168197 w 254238"/>
                <a:gd name="connsiteY11" fmla="*/ 53487 h 1084776"/>
                <a:gd name="connsiteX12" fmla="*/ 175458 w 254238"/>
                <a:gd name="connsiteY12" fmla="*/ 21547 h 1084776"/>
                <a:gd name="connsiteX13" fmla="*/ 201147 w 254238"/>
                <a:gd name="connsiteY13" fmla="*/ 118 h 1084776"/>
                <a:gd name="connsiteX14" fmla="*/ 218487 w 254238"/>
                <a:gd name="connsiteY14" fmla="*/ 8752 h 1084776"/>
                <a:gd name="connsiteX15" fmla="*/ 225186 w 254238"/>
                <a:gd name="connsiteY15" fmla="*/ 26262 h 1084776"/>
                <a:gd name="connsiteX16" fmla="*/ 221182 w 254238"/>
                <a:gd name="connsiteY16" fmla="*/ 141784 h 1084776"/>
                <a:gd name="connsiteX17" fmla="*/ 241944 w 254238"/>
                <a:gd name="connsiteY17" fmla="*/ 162546 h 1084776"/>
                <a:gd name="connsiteX18" fmla="*/ 243613 w 254238"/>
                <a:gd name="connsiteY18" fmla="*/ 217791 h 1084776"/>
                <a:gd name="connsiteX19" fmla="*/ 213965 w 254238"/>
                <a:gd name="connsiteY19" fmla="*/ 247439 h 1084776"/>
                <a:gd name="connsiteX20" fmla="*/ 208117 w 254238"/>
                <a:gd name="connsiteY20" fmla="*/ 270766 h 1084776"/>
                <a:gd name="connsiteX21" fmla="*/ 190898 w 254238"/>
                <a:gd name="connsiteY21" fmla="*/ 294962 h 1084776"/>
                <a:gd name="connsiteX22" fmla="*/ 185595 w 254238"/>
                <a:gd name="connsiteY22" fmla="*/ 298949 h 1084776"/>
                <a:gd name="connsiteX23" fmla="*/ 228166 w 254238"/>
                <a:gd name="connsiteY23" fmla="*/ 879399 h 1084776"/>
                <a:gd name="connsiteX24" fmla="*/ 215763 w 254238"/>
                <a:gd name="connsiteY24" fmla="*/ 1084776 h 1084776"/>
                <a:gd name="connsiteX0" fmla="*/ 9089 w 254238"/>
                <a:gd name="connsiteY0" fmla="*/ 879399 h 879399"/>
                <a:gd name="connsiteX1" fmla="*/ 49596 w 254238"/>
                <a:gd name="connsiteY1" fmla="*/ 302336 h 879399"/>
                <a:gd name="connsiteX2" fmla="*/ 29434 w 254238"/>
                <a:gd name="connsiteY2" fmla="*/ 287079 h 879399"/>
                <a:gd name="connsiteX3" fmla="*/ 61 w 254238"/>
                <a:gd name="connsiteY3" fmla="*/ 210304 h 879399"/>
                <a:gd name="connsiteX4" fmla="*/ 4129 w 254238"/>
                <a:gd name="connsiteY4" fmla="*/ 92908 h 879399"/>
                <a:gd name="connsiteX5" fmla="*/ 34370 w 254238"/>
                <a:gd name="connsiteY5" fmla="*/ 67681 h 879399"/>
                <a:gd name="connsiteX6" fmla="*/ 54624 w 254238"/>
                <a:gd name="connsiteY6" fmla="*/ 77767 h 879399"/>
                <a:gd name="connsiteX7" fmla="*/ 63165 w 254238"/>
                <a:gd name="connsiteY7" fmla="*/ 60254 h 879399"/>
                <a:gd name="connsiteX8" fmla="*/ 85019 w 254238"/>
                <a:gd name="connsiteY8" fmla="*/ 53756 h 879399"/>
                <a:gd name="connsiteX9" fmla="*/ 117543 w 254238"/>
                <a:gd name="connsiteY9" fmla="*/ 68549 h 879399"/>
                <a:gd name="connsiteX10" fmla="*/ 147785 w 254238"/>
                <a:gd name="connsiteY10" fmla="*/ 43322 h 879399"/>
                <a:gd name="connsiteX11" fmla="*/ 168197 w 254238"/>
                <a:gd name="connsiteY11" fmla="*/ 53487 h 879399"/>
                <a:gd name="connsiteX12" fmla="*/ 175458 w 254238"/>
                <a:gd name="connsiteY12" fmla="*/ 21547 h 879399"/>
                <a:gd name="connsiteX13" fmla="*/ 201147 w 254238"/>
                <a:gd name="connsiteY13" fmla="*/ 118 h 879399"/>
                <a:gd name="connsiteX14" fmla="*/ 218487 w 254238"/>
                <a:gd name="connsiteY14" fmla="*/ 8752 h 879399"/>
                <a:gd name="connsiteX15" fmla="*/ 225186 w 254238"/>
                <a:gd name="connsiteY15" fmla="*/ 26262 h 879399"/>
                <a:gd name="connsiteX16" fmla="*/ 221182 w 254238"/>
                <a:gd name="connsiteY16" fmla="*/ 141784 h 879399"/>
                <a:gd name="connsiteX17" fmla="*/ 241944 w 254238"/>
                <a:gd name="connsiteY17" fmla="*/ 162546 h 879399"/>
                <a:gd name="connsiteX18" fmla="*/ 243613 w 254238"/>
                <a:gd name="connsiteY18" fmla="*/ 217791 h 879399"/>
                <a:gd name="connsiteX19" fmla="*/ 213965 w 254238"/>
                <a:gd name="connsiteY19" fmla="*/ 247439 h 879399"/>
                <a:gd name="connsiteX20" fmla="*/ 208117 w 254238"/>
                <a:gd name="connsiteY20" fmla="*/ 270766 h 879399"/>
                <a:gd name="connsiteX21" fmla="*/ 190898 w 254238"/>
                <a:gd name="connsiteY21" fmla="*/ 294962 h 879399"/>
                <a:gd name="connsiteX22" fmla="*/ 185595 w 254238"/>
                <a:gd name="connsiteY22" fmla="*/ 298949 h 879399"/>
                <a:gd name="connsiteX23" fmla="*/ 228166 w 254238"/>
                <a:gd name="connsiteY23" fmla="*/ 879399 h 879399"/>
                <a:gd name="connsiteX0" fmla="*/ 27367 w 254238"/>
                <a:gd name="connsiteY0" fmla="*/ 888032 h 888032"/>
                <a:gd name="connsiteX1" fmla="*/ 49596 w 254238"/>
                <a:gd name="connsiteY1" fmla="*/ 302336 h 888032"/>
                <a:gd name="connsiteX2" fmla="*/ 29434 w 254238"/>
                <a:gd name="connsiteY2" fmla="*/ 287079 h 888032"/>
                <a:gd name="connsiteX3" fmla="*/ 61 w 254238"/>
                <a:gd name="connsiteY3" fmla="*/ 210304 h 888032"/>
                <a:gd name="connsiteX4" fmla="*/ 4129 w 254238"/>
                <a:gd name="connsiteY4" fmla="*/ 92908 h 888032"/>
                <a:gd name="connsiteX5" fmla="*/ 34370 w 254238"/>
                <a:gd name="connsiteY5" fmla="*/ 67681 h 888032"/>
                <a:gd name="connsiteX6" fmla="*/ 54624 w 254238"/>
                <a:gd name="connsiteY6" fmla="*/ 77767 h 888032"/>
                <a:gd name="connsiteX7" fmla="*/ 63165 w 254238"/>
                <a:gd name="connsiteY7" fmla="*/ 60254 h 888032"/>
                <a:gd name="connsiteX8" fmla="*/ 85019 w 254238"/>
                <a:gd name="connsiteY8" fmla="*/ 53756 h 888032"/>
                <a:gd name="connsiteX9" fmla="*/ 117543 w 254238"/>
                <a:gd name="connsiteY9" fmla="*/ 68549 h 888032"/>
                <a:gd name="connsiteX10" fmla="*/ 147785 w 254238"/>
                <a:gd name="connsiteY10" fmla="*/ 43322 h 888032"/>
                <a:gd name="connsiteX11" fmla="*/ 168197 w 254238"/>
                <a:gd name="connsiteY11" fmla="*/ 53487 h 888032"/>
                <a:gd name="connsiteX12" fmla="*/ 175458 w 254238"/>
                <a:gd name="connsiteY12" fmla="*/ 21547 h 888032"/>
                <a:gd name="connsiteX13" fmla="*/ 201147 w 254238"/>
                <a:gd name="connsiteY13" fmla="*/ 118 h 888032"/>
                <a:gd name="connsiteX14" fmla="*/ 218487 w 254238"/>
                <a:gd name="connsiteY14" fmla="*/ 8752 h 888032"/>
                <a:gd name="connsiteX15" fmla="*/ 225186 w 254238"/>
                <a:gd name="connsiteY15" fmla="*/ 26262 h 888032"/>
                <a:gd name="connsiteX16" fmla="*/ 221182 w 254238"/>
                <a:gd name="connsiteY16" fmla="*/ 141784 h 888032"/>
                <a:gd name="connsiteX17" fmla="*/ 241944 w 254238"/>
                <a:gd name="connsiteY17" fmla="*/ 162546 h 888032"/>
                <a:gd name="connsiteX18" fmla="*/ 243613 w 254238"/>
                <a:gd name="connsiteY18" fmla="*/ 217791 h 888032"/>
                <a:gd name="connsiteX19" fmla="*/ 213965 w 254238"/>
                <a:gd name="connsiteY19" fmla="*/ 247439 h 888032"/>
                <a:gd name="connsiteX20" fmla="*/ 208117 w 254238"/>
                <a:gd name="connsiteY20" fmla="*/ 270766 h 888032"/>
                <a:gd name="connsiteX21" fmla="*/ 190898 w 254238"/>
                <a:gd name="connsiteY21" fmla="*/ 294962 h 888032"/>
                <a:gd name="connsiteX22" fmla="*/ 185595 w 254238"/>
                <a:gd name="connsiteY22" fmla="*/ 298949 h 888032"/>
                <a:gd name="connsiteX23" fmla="*/ 228166 w 254238"/>
                <a:gd name="connsiteY23" fmla="*/ 879399 h 88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4238" h="888032">
                  <a:moveTo>
                    <a:pt x="27367" y="888032"/>
                  </a:move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8549CAB3-99B1-929C-F299-818BBE189743}"/>
              </a:ext>
            </a:extLst>
          </p:cNvPr>
          <p:cNvGrpSpPr/>
          <p:nvPr/>
        </p:nvGrpSpPr>
        <p:grpSpPr>
          <a:xfrm>
            <a:off x="6824838" y="4215406"/>
            <a:ext cx="1594519" cy="2228081"/>
            <a:chOff x="6824838" y="4215406"/>
            <a:chExt cx="1594519" cy="2228081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BBEFC338-A1E9-C80B-F9C7-AA13413FD802}"/>
                </a:ext>
              </a:extLst>
            </p:cNvPr>
            <p:cNvSpPr/>
            <p:nvPr/>
          </p:nvSpPr>
          <p:spPr>
            <a:xfrm rot="18900000">
              <a:off x="8141322" y="5423497"/>
              <a:ext cx="276792" cy="638261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sphere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58392C0-6315-4582-BACD-832908175AD3}"/>
                </a:ext>
              </a:extLst>
            </p:cNvPr>
            <p:cNvGrpSpPr/>
            <p:nvPr/>
          </p:nvGrpSpPr>
          <p:grpSpPr>
            <a:xfrm>
              <a:off x="7259313" y="4215406"/>
              <a:ext cx="1160044" cy="2228081"/>
              <a:chOff x="7284187" y="4210692"/>
              <a:chExt cx="1160044" cy="2228081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3B3A36D-4DA8-40E9-A6D8-6AC450AD6134}"/>
                  </a:ext>
                </a:extLst>
              </p:cNvPr>
              <p:cNvGrpSpPr/>
              <p:nvPr/>
            </p:nvGrpSpPr>
            <p:grpSpPr>
              <a:xfrm>
                <a:off x="7284187" y="4287063"/>
                <a:ext cx="1160044" cy="2151710"/>
                <a:chOff x="7284187" y="4287063"/>
                <a:chExt cx="1160044" cy="2151710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7354043" y="4315960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46033BA0-F8E3-4EF7-8CC8-E2203E13EC8C}"/>
                    </a:ext>
                  </a:extLst>
                </p:cNvPr>
                <p:cNvGrpSpPr/>
                <p:nvPr/>
              </p:nvGrpSpPr>
              <p:grpSpPr>
                <a:xfrm>
                  <a:off x="7284187" y="5230329"/>
                  <a:ext cx="1031480" cy="1208444"/>
                  <a:chOff x="5556310" y="5230329"/>
                  <a:chExt cx="1031480" cy="1208444"/>
                </a:xfrm>
              </p:grpSpPr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D2BD0AF4-D985-46A4-87F8-D3FD9704E14C}"/>
                      </a:ext>
                    </a:extLst>
                  </p:cNvPr>
                  <p:cNvSpPr/>
                  <p:nvPr/>
                </p:nvSpPr>
                <p:spPr>
                  <a:xfrm>
                    <a:off x="5654129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台形 257">
                    <a:extLst>
                      <a:ext uri="{FF2B5EF4-FFF2-40B4-BE49-F238E27FC236}">
                        <a16:creationId xmlns:a16="http://schemas.microsoft.com/office/drawing/2014/main" id="{05EBBA90-DE0C-4A19-87AA-172376B92EB2}"/>
                      </a:ext>
                    </a:extLst>
                  </p:cNvPr>
                  <p:cNvSpPr/>
                  <p:nvPr/>
                </p:nvSpPr>
                <p:spPr>
                  <a:xfrm>
                    <a:off x="5556310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9CE1478E-1385-4A48-A37C-9462D831BE22}"/>
                      </a:ext>
                    </a:extLst>
                  </p:cNvPr>
                  <p:cNvSpPr/>
                  <p:nvPr/>
                </p:nvSpPr>
                <p:spPr>
                  <a:xfrm>
                    <a:off x="5814745" y="5230329"/>
                    <a:ext cx="697974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C4D6301-087A-435F-8A9E-28DC744D366A}"/>
                      </a:ext>
                    </a:extLst>
                  </p:cNvPr>
                  <p:cNvSpPr/>
                  <p:nvPr/>
                </p:nvSpPr>
                <p:spPr>
                  <a:xfrm>
                    <a:off x="5735419" y="5452175"/>
                    <a:ext cx="852371" cy="986598"/>
                  </a:xfrm>
                  <a:custGeom>
                    <a:avLst/>
                    <a:gdLst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8313 w 852371"/>
                      <a:gd name="connsiteY2" fmla="*/ 224725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5932 w 852371"/>
                      <a:gd name="connsiteY2" fmla="*/ 150907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11" fmla="*/ 190659 w 852371"/>
                      <a:gd name="connsiteY11" fmla="*/ 0 h 986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2371" h="986598">
                        <a:moveTo>
                          <a:pt x="190659" y="0"/>
                        </a:moveTo>
                        <a:lnTo>
                          <a:pt x="191394" y="8183"/>
                        </a:lnTo>
                        <a:cubicBezTo>
                          <a:pt x="213944" y="131764"/>
                          <a:pt x="309067" y="150907"/>
                          <a:pt x="425932" y="150907"/>
                        </a:cubicBezTo>
                        <a:cubicBezTo>
                          <a:pt x="542797" y="150907"/>
                          <a:pt x="642682" y="131764"/>
                          <a:pt x="665232" y="8183"/>
                        </a:cubicBezTo>
                        <a:cubicBezTo>
                          <a:pt x="665411" y="6189"/>
                          <a:pt x="665591" y="4196"/>
                          <a:pt x="665770" y="2202"/>
                        </a:cubicBezTo>
                        <a:lnTo>
                          <a:pt x="704696" y="23330"/>
                        </a:lnTo>
                        <a:cubicBezTo>
                          <a:pt x="793793" y="83523"/>
                          <a:pt x="852371" y="185457"/>
                          <a:pt x="852371" y="301074"/>
                        </a:cubicBezTo>
                        <a:lnTo>
                          <a:pt x="852371" y="986598"/>
                        </a:lnTo>
                        <a:lnTo>
                          <a:pt x="0" y="986598"/>
                        </a:lnTo>
                        <a:lnTo>
                          <a:pt x="0" y="301074"/>
                        </a:lnTo>
                        <a:cubicBezTo>
                          <a:pt x="0" y="185457"/>
                          <a:pt x="58579" y="83523"/>
                          <a:pt x="147676" y="23330"/>
                        </a:cubicBezTo>
                        <a:lnTo>
                          <a:pt x="190659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5864F8AE-080B-4272-A3E6-2DC962C9AC0E}"/>
                      </a:ext>
                    </a:extLst>
                  </p:cNvPr>
                  <p:cNvGrpSpPr/>
                  <p:nvPr/>
                </p:nvGrpSpPr>
                <p:grpSpPr>
                  <a:xfrm>
                    <a:off x="5947546" y="5586188"/>
                    <a:ext cx="327037" cy="410306"/>
                    <a:chOff x="6619888" y="5526010"/>
                    <a:chExt cx="327037" cy="410306"/>
                  </a:xfrm>
                  <a:solidFill>
                    <a:schemeClr val="bg1"/>
                  </a:solidFill>
                </p:grpSpPr>
                <p:sp>
                  <p:nvSpPr>
                    <p:cNvPr id="263" name="台形 262">
                      <a:extLst>
                        <a:ext uri="{FF2B5EF4-FFF2-40B4-BE49-F238E27FC236}">
                          <a16:creationId xmlns:a16="http://schemas.microsoft.com/office/drawing/2014/main" id="{A8EC6676-AFFA-4CF0-A3BA-C5FDA712A6F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724600" y="5527025"/>
                      <a:ext cx="56801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4" name="台形 263">
                      <a:extLst>
                        <a:ext uri="{FF2B5EF4-FFF2-40B4-BE49-F238E27FC236}">
                          <a16:creationId xmlns:a16="http://schemas.microsoft.com/office/drawing/2014/main" id="{2CC13BE1-8CF4-4F3C-8F1A-75EA240C40E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676094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5" name="台形 264">
                      <a:extLst>
                        <a:ext uri="{FF2B5EF4-FFF2-40B4-BE49-F238E27FC236}">
                          <a16:creationId xmlns:a16="http://schemas.microsoft.com/office/drawing/2014/main" id="{5B74B481-AF03-4B45-BB0E-FF4152793BD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6887252" y="5526010"/>
                      <a:ext cx="59673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6" name="台形 265">
                      <a:extLst>
                        <a:ext uri="{FF2B5EF4-FFF2-40B4-BE49-F238E27FC236}">
                          <a16:creationId xmlns:a16="http://schemas.microsoft.com/office/drawing/2014/main" id="{28274D09-A3C7-4891-9673-543EFA243083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686241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7" name="四角形: 角を丸くする 266">
                      <a:extLst>
                        <a:ext uri="{FF2B5EF4-FFF2-40B4-BE49-F238E27FC236}">
                          <a16:creationId xmlns:a16="http://schemas.microsoft.com/office/drawing/2014/main" id="{16620779-24EE-45B2-A2AD-FBCE7E0F11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327" y="5535967"/>
                      <a:ext cx="61882" cy="707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8751C05D-B690-436F-ABEA-2FA317D246BD}"/>
                    </a:ext>
                  </a:extLst>
                </p:cNvPr>
                <p:cNvGrpSpPr/>
                <p:nvPr/>
              </p:nvGrpSpPr>
              <p:grpSpPr>
                <a:xfrm>
                  <a:off x="7349317" y="4287063"/>
                  <a:ext cx="1094914" cy="1104794"/>
                  <a:chOff x="7349317" y="4223796"/>
                  <a:chExt cx="1094914" cy="1104794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7349317" y="4349887"/>
                    <a:ext cx="1094914" cy="978703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249" name="グループ化 248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4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5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0" name="グループ化 249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2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3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1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1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7869120" y="5049754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7537937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8127541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7488548" y="4293890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49198" y="4287124"/>
                    <a:ext cx="324368" cy="197711"/>
                    <a:chOff x="5774806" y="3688995"/>
                    <a:chExt cx="746934" cy="451547"/>
                  </a:xfrm>
                </p:grpSpPr>
                <p:sp>
                  <p:nvSpPr>
                    <p:cNvPr id="246" name="台形 24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台形 24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87EB1DE3-D381-4256-A968-52EA7C1E78E3}"/>
                  </a:ext>
                </a:extLst>
              </p:cNvPr>
              <p:cNvGrpSpPr/>
              <p:nvPr/>
            </p:nvGrpSpPr>
            <p:grpSpPr>
              <a:xfrm>
                <a:off x="7537368" y="4683505"/>
                <a:ext cx="702995" cy="261110"/>
                <a:chOff x="7537368" y="4620438"/>
                <a:chExt cx="702995" cy="261110"/>
              </a:xfrm>
            </p:grpSpPr>
            <p:sp>
              <p:nvSpPr>
                <p:cNvPr id="229" name="円/楕円 27">
                  <a:extLst>
                    <a:ext uri="{FF2B5EF4-FFF2-40B4-BE49-F238E27FC236}">
                      <a16:creationId xmlns:a16="http://schemas.microsoft.com/office/drawing/2014/main" id="{2D89B35C-CA75-4DE0-8CA4-23DA7A098155}"/>
                    </a:ext>
                  </a:extLst>
                </p:cNvPr>
                <p:cNvSpPr/>
                <p:nvPr/>
              </p:nvSpPr>
              <p:spPr>
                <a:xfrm>
                  <a:off x="753736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B12BD62A-6968-4204-ADF5-36BB790C83D9}"/>
                    </a:ext>
                  </a:extLst>
                </p:cNvPr>
                <p:cNvSpPr/>
                <p:nvPr/>
              </p:nvSpPr>
              <p:spPr>
                <a:xfrm>
                  <a:off x="8024877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784BBEA-54A3-48A7-92D3-0EE6DE199CEE}"/>
                    </a:ext>
                  </a:extLst>
                </p:cNvPr>
                <p:cNvSpPr/>
                <p:nvPr/>
              </p:nvSpPr>
              <p:spPr>
                <a:xfrm>
                  <a:off x="7564967" y="4726035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F4E85BF-8774-4133-B31A-A3791D76708F}"/>
                    </a:ext>
                  </a:extLst>
                </p:cNvPr>
                <p:cNvSpPr/>
                <p:nvPr/>
              </p:nvSpPr>
              <p:spPr>
                <a:xfrm>
                  <a:off x="8057201" y="4726035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B8236989-9B77-4F48-BBDD-55B15B378735}"/>
                  </a:ext>
                </a:extLst>
              </p:cNvPr>
              <p:cNvGrpSpPr/>
              <p:nvPr/>
            </p:nvGrpSpPr>
            <p:grpSpPr>
              <a:xfrm>
                <a:off x="7466409" y="4210692"/>
                <a:ext cx="822442" cy="1101405"/>
                <a:chOff x="7466409" y="4210692"/>
                <a:chExt cx="822442" cy="1101405"/>
              </a:xfrm>
            </p:grpSpPr>
            <p:sp>
              <p:nvSpPr>
                <p:cNvPr id="223" name="楕円 22">
                  <a:extLst>
                    <a:ext uri="{FF2B5EF4-FFF2-40B4-BE49-F238E27FC236}">
                      <a16:creationId xmlns:a16="http://schemas.microsoft.com/office/drawing/2014/main" id="{74F9B62E-4CEB-467A-B076-2D67EFEC18B0}"/>
                    </a:ext>
                  </a:extLst>
                </p:cNvPr>
                <p:cNvSpPr/>
                <p:nvPr/>
              </p:nvSpPr>
              <p:spPr>
                <a:xfrm>
                  <a:off x="7893417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">
                  <a:extLst>
                    <a:ext uri="{FF2B5EF4-FFF2-40B4-BE49-F238E27FC236}">
                      <a16:creationId xmlns:a16="http://schemas.microsoft.com/office/drawing/2014/main" id="{C63F7F7D-F925-48F6-86BC-8A92AA0FACC1}"/>
                    </a:ext>
                  </a:extLst>
                </p:cNvPr>
                <p:cNvSpPr/>
                <p:nvPr/>
              </p:nvSpPr>
              <p:spPr>
                <a:xfrm>
                  <a:off x="8178088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">
                  <a:extLst>
                    <a:ext uri="{FF2B5EF4-FFF2-40B4-BE49-F238E27FC236}">
                      <a16:creationId xmlns:a16="http://schemas.microsoft.com/office/drawing/2014/main" id="{D02D9B47-4C89-40F2-9D92-8585DD3FA904}"/>
                    </a:ext>
                  </a:extLst>
                </p:cNvPr>
                <p:cNvSpPr/>
                <p:nvPr/>
              </p:nvSpPr>
              <p:spPr>
                <a:xfrm>
                  <a:off x="7644209" y="42106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">
                  <a:extLst>
                    <a:ext uri="{FF2B5EF4-FFF2-40B4-BE49-F238E27FC236}">
                      <a16:creationId xmlns:a16="http://schemas.microsoft.com/office/drawing/2014/main" id="{D847127A-8251-414F-8BD0-49BB054DF0F5}"/>
                    </a:ext>
                  </a:extLst>
                </p:cNvPr>
                <p:cNvSpPr/>
                <p:nvPr/>
              </p:nvSpPr>
              <p:spPr>
                <a:xfrm>
                  <a:off x="7504509" y="44265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E84313A5-FC0B-4F6B-A699-8DD237F0C431}"/>
                    </a:ext>
                  </a:extLst>
                </p:cNvPr>
                <p:cNvSpPr/>
                <p:nvPr/>
              </p:nvSpPr>
              <p:spPr>
                <a:xfrm>
                  <a:off x="7466409" y="51441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C8DD142F-5ECB-3FD1-EFC5-FE334396CDDD}"/>
                </a:ext>
              </a:extLst>
            </p:cNvPr>
            <p:cNvSpPr/>
            <p:nvPr/>
          </p:nvSpPr>
          <p:spPr>
            <a:xfrm>
              <a:off x="6824838" y="491289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27">
              <a:extLst>
                <a:ext uri="{FF2B5EF4-FFF2-40B4-BE49-F238E27FC236}">
                  <a16:creationId xmlns:a16="http://schemas.microsoft.com/office/drawing/2014/main" id="{6F940FFB-3703-07C9-F51F-A1765505AE77}"/>
                </a:ext>
              </a:extLst>
            </p:cNvPr>
            <p:cNvSpPr/>
            <p:nvPr/>
          </p:nvSpPr>
          <p:spPr>
            <a:xfrm>
              <a:off x="7710821" y="52276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933270B-6C05-6326-B488-CFB515CC7627}"/>
                </a:ext>
              </a:extLst>
            </p:cNvPr>
            <p:cNvGrpSpPr/>
            <p:nvPr/>
          </p:nvGrpSpPr>
          <p:grpSpPr>
            <a:xfrm>
              <a:off x="8017585" y="4770864"/>
              <a:ext cx="295200" cy="633242"/>
              <a:chOff x="2191349" y="1770013"/>
              <a:chExt cx="312172" cy="669649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5AA13A8D-46FF-179F-E798-07A928161B7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D2B1A7B7-553F-F648-89F9-0775E74EFCD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5F1EDAC-18B2-13C6-5337-C07EDD2B5B2E}"/>
                </a:ext>
              </a:extLst>
            </p:cNvPr>
            <p:cNvSpPr/>
            <p:nvPr/>
          </p:nvSpPr>
          <p:spPr>
            <a:xfrm rot="20074923">
              <a:off x="8151071" y="5066866"/>
              <a:ext cx="239333" cy="935953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416" name="テキスト ボックス 415">
            <a:extLst>
              <a:ext uri="{FF2B5EF4-FFF2-40B4-BE49-F238E27FC236}">
                <a16:creationId xmlns:a16="http://schemas.microsoft.com/office/drawing/2014/main" id="{CBA54162-6194-B11B-4E21-FFFAB40A3CD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014584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095103B4-FBBA-9893-DC98-C0B309BAA48B}"/>
              </a:ext>
            </a:extLst>
          </p:cNvPr>
          <p:cNvGrpSpPr/>
          <p:nvPr/>
        </p:nvGrpSpPr>
        <p:grpSpPr>
          <a:xfrm>
            <a:off x="803601" y="1145372"/>
            <a:ext cx="1858895" cy="2391615"/>
            <a:chOff x="803601" y="1145372"/>
            <a:chExt cx="1858895" cy="2391615"/>
          </a:xfrm>
        </p:grpSpPr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8F1BD7F8-D5B2-223A-EF0B-7ABC063F3093}"/>
                </a:ext>
              </a:extLst>
            </p:cNvPr>
            <p:cNvGrpSpPr/>
            <p:nvPr/>
          </p:nvGrpSpPr>
          <p:grpSpPr>
            <a:xfrm rot="20545010">
              <a:off x="2421163" y="2525972"/>
              <a:ext cx="241333" cy="467181"/>
              <a:chOff x="2416559" y="2910012"/>
              <a:chExt cx="250677" cy="541439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B922FD52-0B58-76AE-B038-CA5730486C93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D78C633C-B69B-0E30-CECC-21993E669C89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272C96EF-E3FB-B114-CE8A-2A1610C44DC0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5C5CBAAC-E647-0449-5179-9FB452A0B6D8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E8F1A94-BD0A-41BF-8BA3-D940EAC39061}"/>
                </a:ext>
              </a:extLst>
            </p:cNvPr>
            <p:cNvGrpSpPr/>
            <p:nvPr/>
          </p:nvGrpSpPr>
          <p:grpSpPr>
            <a:xfrm>
              <a:off x="1349430" y="1145372"/>
              <a:ext cx="1297181" cy="2391615"/>
              <a:chOff x="1374304" y="1140658"/>
              <a:chExt cx="1297181" cy="2391615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ADC3062-5812-4DB1-9AA3-506EC5E15221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2391615"/>
                <a:chOff x="1374304" y="1140658"/>
                <a:chExt cx="1297181" cy="239161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84613D0D-DFD8-4293-A946-7DD26D31A856}"/>
                    </a:ext>
                  </a:extLst>
                </p:cNvPr>
                <p:cNvGrpSpPr/>
                <p:nvPr/>
              </p:nvGrpSpPr>
              <p:grpSpPr>
                <a:xfrm>
                  <a:off x="1375011" y="2287914"/>
                  <a:ext cx="1136349" cy="1244359"/>
                  <a:chOff x="338822" y="2287914"/>
                  <a:chExt cx="1006981" cy="1244359"/>
                </a:xfrm>
              </p:grpSpPr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E2DEB19F-1932-48F1-BF95-20A17D5B447E}"/>
                      </a:ext>
                    </a:extLst>
                  </p:cNvPr>
                  <p:cNvGrpSpPr/>
                  <p:nvPr/>
                </p:nvGrpSpPr>
                <p:grpSpPr>
                  <a:xfrm>
                    <a:off x="338822" y="2287914"/>
                    <a:ext cx="1006981" cy="1244359"/>
                    <a:chOff x="-233171" y="2287914"/>
                    <a:chExt cx="1006981" cy="1244359"/>
                  </a:xfrm>
                </p:grpSpPr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641D8A85-6E7A-4A39-BE91-97F33CA9A0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33171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75" name="正方形/長方形 74">
                        <a:extLst>
                          <a:ext uri="{FF2B5EF4-FFF2-40B4-BE49-F238E27FC236}">
                            <a16:creationId xmlns:a16="http://schemas.microsoft.com/office/drawing/2014/main" id="{5AA817E5-1169-43B2-A277-1661D55C9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6" name="フリーフォーム: 図形 75">
                        <a:extLst>
                          <a:ext uri="{FF2B5EF4-FFF2-40B4-BE49-F238E27FC236}">
                            <a16:creationId xmlns:a16="http://schemas.microsoft.com/office/drawing/2014/main" id="{9A9C7440-278D-4D2F-AC27-5C40C29D97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solidFill>
                          <a:schemeClr val="bg1">
                            <a:lumMod val="85000"/>
                          </a:scheme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77" name="グループ化 76">
                        <a:extLst>
                          <a:ext uri="{FF2B5EF4-FFF2-40B4-BE49-F238E27FC236}">
                            <a16:creationId xmlns:a16="http://schemas.microsoft.com/office/drawing/2014/main" id="{2EECEAD7-4D56-49F0-9BD5-91C0278EB2E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78" name="正方形/長方形 77">
                          <a:extLst>
                            <a:ext uri="{FF2B5EF4-FFF2-40B4-BE49-F238E27FC236}">
                              <a16:creationId xmlns:a16="http://schemas.microsoft.com/office/drawing/2014/main" id="{CA169982-1FB2-414B-8458-2F0F3634A0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79" name="グループ化 78">
                          <a:extLst>
                            <a:ext uri="{FF2B5EF4-FFF2-40B4-BE49-F238E27FC236}">
                              <a16:creationId xmlns:a16="http://schemas.microsoft.com/office/drawing/2014/main" id="{5179DAB0-51FD-4E1B-9D00-7DF58C52C7A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80" name="正方形/長方形 79">
                            <a:extLst>
                              <a:ext uri="{FF2B5EF4-FFF2-40B4-BE49-F238E27FC236}">
                                <a16:creationId xmlns:a16="http://schemas.microsoft.com/office/drawing/2014/main" id="{37E42FB0-0889-45C3-B73B-2C456731E9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81" name="正方形/長方形 80">
                            <a:extLst>
                              <a:ext uri="{FF2B5EF4-FFF2-40B4-BE49-F238E27FC236}">
                                <a16:creationId xmlns:a16="http://schemas.microsoft.com/office/drawing/2014/main" id="{C7726781-752F-40C8-976D-D1A0FB1E329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66" name="四角形: 上の 2 つの角を丸める 65">
                      <a:extLst>
                        <a:ext uri="{FF2B5EF4-FFF2-40B4-BE49-F238E27FC236}">
                          <a16:creationId xmlns:a16="http://schemas.microsoft.com/office/drawing/2014/main" id="{5B4FBA86-48C1-4697-B796-D048D04C0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6648" y="2521745"/>
                      <a:ext cx="850458" cy="1010528"/>
                    </a:xfrm>
                    <a:prstGeom prst="round2SameRect">
                      <a:avLst>
                        <a:gd name="adj1" fmla="val 2788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9B96B397-C442-4C82-B76E-1A6583F65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911" y="2287914"/>
                      <a:ext cx="497338" cy="355857"/>
                    </a:xfrm>
                    <a:custGeom>
                      <a:avLst/>
                      <a:gdLst>
                        <a:gd name="connsiteX0" fmla="*/ 162037 w 507652"/>
                        <a:gd name="connsiteY0" fmla="*/ 0 h 393957"/>
                        <a:gd name="connsiteX1" fmla="*/ 345615 w 507652"/>
                        <a:gd name="connsiteY1" fmla="*/ 0 h 393957"/>
                        <a:gd name="connsiteX2" fmla="*/ 368206 w 507652"/>
                        <a:gd name="connsiteY2" fmla="*/ 233831 h 393957"/>
                        <a:gd name="connsiteX3" fmla="*/ 418392 w 507652"/>
                        <a:gd name="connsiteY3" fmla="*/ 233831 h 393957"/>
                        <a:gd name="connsiteX4" fmla="*/ 487118 w 507652"/>
                        <a:gd name="connsiteY4" fmla="*/ 240759 h 393957"/>
                        <a:gd name="connsiteX5" fmla="*/ 490977 w 507652"/>
                        <a:gd name="connsiteY5" fmla="*/ 241957 h 393957"/>
                        <a:gd name="connsiteX6" fmla="*/ 502495 w 507652"/>
                        <a:gd name="connsiteY6" fmla="*/ 258444 h 393957"/>
                        <a:gd name="connsiteX7" fmla="*/ 507652 w 507652"/>
                        <a:gd name="connsiteY7" fmla="*/ 281174 h 393957"/>
                        <a:gd name="connsiteX8" fmla="*/ 253826 w 507652"/>
                        <a:gd name="connsiteY8" fmla="*/ 393957 h 393957"/>
                        <a:gd name="connsiteX9" fmla="*/ 0 w 507652"/>
                        <a:gd name="connsiteY9" fmla="*/ 281174 h 393957"/>
                        <a:gd name="connsiteX10" fmla="*/ 5157 w 507652"/>
                        <a:gd name="connsiteY10" fmla="*/ 258444 h 393957"/>
                        <a:gd name="connsiteX11" fmla="*/ 16327 w 507652"/>
                        <a:gd name="connsiteY11" fmla="*/ 242455 h 393957"/>
                        <a:gd name="connsiteX12" fmla="*/ 21791 w 507652"/>
                        <a:gd name="connsiteY12" fmla="*/ 240759 h 393957"/>
                        <a:gd name="connsiteX13" fmla="*/ 90517 w 507652"/>
                        <a:gd name="connsiteY13" fmla="*/ 233831 h 393957"/>
                        <a:gd name="connsiteX14" fmla="*/ 139446 w 507652"/>
                        <a:gd name="connsiteY14" fmla="*/ 233831 h 393957"/>
                        <a:gd name="connsiteX0" fmla="*/ 156880 w 502495"/>
                        <a:gd name="connsiteY0" fmla="*/ 0 h 394144"/>
                        <a:gd name="connsiteX1" fmla="*/ 340458 w 502495"/>
                        <a:gd name="connsiteY1" fmla="*/ 0 h 394144"/>
                        <a:gd name="connsiteX2" fmla="*/ 363049 w 502495"/>
                        <a:gd name="connsiteY2" fmla="*/ 233831 h 394144"/>
                        <a:gd name="connsiteX3" fmla="*/ 413235 w 502495"/>
                        <a:gd name="connsiteY3" fmla="*/ 233831 h 394144"/>
                        <a:gd name="connsiteX4" fmla="*/ 481961 w 502495"/>
                        <a:gd name="connsiteY4" fmla="*/ 240759 h 394144"/>
                        <a:gd name="connsiteX5" fmla="*/ 485820 w 502495"/>
                        <a:gd name="connsiteY5" fmla="*/ 241957 h 394144"/>
                        <a:gd name="connsiteX6" fmla="*/ 497338 w 502495"/>
                        <a:gd name="connsiteY6" fmla="*/ 258444 h 394144"/>
                        <a:gd name="connsiteX7" fmla="*/ 502495 w 502495"/>
                        <a:gd name="connsiteY7" fmla="*/ 281174 h 394144"/>
                        <a:gd name="connsiteX8" fmla="*/ 248669 w 502495"/>
                        <a:gd name="connsiteY8" fmla="*/ 393957 h 394144"/>
                        <a:gd name="connsiteX9" fmla="*/ 0 w 502495"/>
                        <a:gd name="connsiteY9" fmla="*/ 258444 h 394144"/>
                        <a:gd name="connsiteX10" fmla="*/ 11170 w 502495"/>
                        <a:gd name="connsiteY10" fmla="*/ 242455 h 394144"/>
                        <a:gd name="connsiteX11" fmla="*/ 16634 w 502495"/>
                        <a:gd name="connsiteY11" fmla="*/ 240759 h 394144"/>
                        <a:gd name="connsiteX12" fmla="*/ 85360 w 502495"/>
                        <a:gd name="connsiteY12" fmla="*/ 233831 h 394144"/>
                        <a:gd name="connsiteX13" fmla="*/ 134289 w 502495"/>
                        <a:gd name="connsiteY13" fmla="*/ 233831 h 394144"/>
                        <a:gd name="connsiteX14" fmla="*/ 156880 w 502495"/>
                        <a:gd name="connsiteY14" fmla="*/ 0 h 394144"/>
                        <a:gd name="connsiteX0" fmla="*/ 156880 w 497338"/>
                        <a:gd name="connsiteY0" fmla="*/ 0 h 393957"/>
                        <a:gd name="connsiteX1" fmla="*/ 340458 w 497338"/>
                        <a:gd name="connsiteY1" fmla="*/ 0 h 393957"/>
                        <a:gd name="connsiteX2" fmla="*/ 363049 w 497338"/>
                        <a:gd name="connsiteY2" fmla="*/ 233831 h 393957"/>
                        <a:gd name="connsiteX3" fmla="*/ 413235 w 497338"/>
                        <a:gd name="connsiteY3" fmla="*/ 233831 h 393957"/>
                        <a:gd name="connsiteX4" fmla="*/ 481961 w 497338"/>
                        <a:gd name="connsiteY4" fmla="*/ 240759 h 393957"/>
                        <a:gd name="connsiteX5" fmla="*/ 485820 w 497338"/>
                        <a:gd name="connsiteY5" fmla="*/ 241957 h 393957"/>
                        <a:gd name="connsiteX6" fmla="*/ 497338 w 497338"/>
                        <a:gd name="connsiteY6" fmla="*/ 258444 h 393957"/>
                        <a:gd name="connsiteX7" fmla="*/ 248669 w 497338"/>
                        <a:gd name="connsiteY7" fmla="*/ 393957 h 393957"/>
                        <a:gd name="connsiteX8" fmla="*/ 0 w 497338"/>
                        <a:gd name="connsiteY8" fmla="*/ 258444 h 393957"/>
                        <a:gd name="connsiteX9" fmla="*/ 11170 w 497338"/>
                        <a:gd name="connsiteY9" fmla="*/ 242455 h 393957"/>
                        <a:gd name="connsiteX10" fmla="*/ 16634 w 497338"/>
                        <a:gd name="connsiteY10" fmla="*/ 240759 h 393957"/>
                        <a:gd name="connsiteX11" fmla="*/ 85360 w 497338"/>
                        <a:gd name="connsiteY11" fmla="*/ 233831 h 393957"/>
                        <a:gd name="connsiteX12" fmla="*/ 134289 w 497338"/>
                        <a:gd name="connsiteY12" fmla="*/ 233831 h 393957"/>
                        <a:gd name="connsiteX13" fmla="*/ 156880 w 497338"/>
                        <a:gd name="connsiteY13" fmla="*/ 0 h 393957"/>
                        <a:gd name="connsiteX0" fmla="*/ 156880 w 497338"/>
                        <a:gd name="connsiteY0" fmla="*/ 0 h 448725"/>
                        <a:gd name="connsiteX1" fmla="*/ 340458 w 497338"/>
                        <a:gd name="connsiteY1" fmla="*/ 0 h 448725"/>
                        <a:gd name="connsiteX2" fmla="*/ 363049 w 497338"/>
                        <a:gd name="connsiteY2" fmla="*/ 233831 h 448725"/>
                        <a:gd name="connsiteX3" fmla="*/ 413235 w 497338"/>
                        <a:gd name="connsiteY3" fmla="*/ 233831 h 448725"/>
                        <a:gd name="connsiteX4" fmla="*/ 481961 w 497338"/>
                        <a:gd name="connsiteY4" fmla="*/ 240759 h 448725"/>
                        <a:gd name="connsiteX5" fmla="*/ 485820 w 497338"/>
                        <a:gd name="connsiteY5" fmla="*/ 241957 h 448725"/>
                        <a:gd name="connsiteX6" fmla="*/ 497338 w 497338"/>
                        <a:gd name="connsiteY6" fmla="*/ 258444 h 448725"/>
                        <a:gd name="connsiteX7" fmla="*/ 248669 w 497338"/>
                        <a:gd name="connsiteY7" fmla="*/ 448725 h 448725"/>
                        <a:gd name="connsiteX8" fmla="*/ 0 w 497338"/>
                        <a:gd name="connsiteY8" fmla="*/ 258444 h 448725"/>
                        <a:gd name="connsiteX9" fmla="*/ 11170 w 497338"/>
                        <a:gd name="connsiteY9" fmla="*/ 242455 h 448725"/>
                        <a:gd name="connsiteX10" fmla="*/ 16634 w 497338"/>
                        <a:gd name="connsiteY10" fmla="*/ 240759 h 448725"/>
                        <a:gd name="connsiteX11" fmla="*/ 85360 w 497338"/>
                        <a:gd name="connsiteY11" fmla="*/ 233831 h 448725"/>
                        <a:gd name="connsiteX12" fmla="*/ 134289 w 497338"/>
                        <a:gd name="connsiteY12" fmla="*/ 233831 h 448725"/>
                        <a:gd name="connsiteX13" fmla="*/ 156880 w 497338"/>
                        <a:gd name="connsiteY13" fmla="*/ 0 h 448725"/>
                        <a:gd name="connsiteX0" fmla="*/ 156880 w 497338"/>
                        <a:gd name="connsiteY0" fmla="*/ 0 h 355857"/>
                        <a:gd name="connsiteX1" fmla="*/ 340458 w 497338"/>
                        <a:gd name="connsiteY1" fmla="*/ 0 h 355857"/>
                        <a:gd name="connsiteX2" fmla="*/ 363049 w 497338"/>
                        <a:gd name="connsiteY2" fmla="*/ 233831 h 355857"/>
                        <a:gd name="connsiteX3" fmla="*/ 413235 w 497338"/>
                        <a:gd name="connsiteY3" fmla="*/ 233831 h 355857"/>
                        <a:gd name="connsiteX4" fmla="*/ 481961 w 497338"/>
                        <a:gd name="connsiteY4" fmla="*/ 240759 h 355857"/>
                        <a:gd name="connsiteX5" fmla="*/ 485820 w 497338"/>
                        <a:gd name="connsiteY5" fmla="*/ 241957 h 355857"/>
                        <a:gd name="connsiteX6" fmla="*/ 497338 w 497338"/>
                        <a:gd name="connsiteY6" fmla="*/ 258444 h 355857"/>
                        <a:gd name="connsiteX7" fmla="*/ 253432 w 497338"/>
                        <a:gd name="connsiteY7" fmla="*/ 355857 h 355857"/>
                        <a:gd name="connsiteX8" fmla="*/ 0 w 497338"/>
                        <a:gd name="connsiteY8" fmla="*/ 258444 h 355857"/>
                        <a:gd name="connsiteX9" fmla="*/ 11170 w 497338"/>
                        <a:gd name="connsiteY9" fmla="*/ 242455 h 355857"/>
                        <a:gd name="connsiteX10" fmla="*/ 16634 w 497338"/>
                        <a:gd name="connsiteY10" fmla="*/ 240759 h 355857"/>
                        <a:gd name="connsiteX11" fmla="*/ 85360 w 497338"/>
                        <a:gd name="connsiteY11" fmla="*/ 233831 h 355857"/>
                        <a:gd name="connsiteX12" fmla="*/ 134289 w 497338"/>
                        <a:gd name="connsiteY12" fmla="*/ 233831 h 355857"/>
                        <a:gd name="connsiteX13" fmla="*/ 156880 w 497338"/>
                        <a:gd name="connsiteY13" fmla="*/ 0 h 355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97338" h="355857">
                          <a:moveTo>
                            <a:pt x="156880" y="0"/>
                          </a:moveTo>
                          <a:lnTo>
                            <a:pt x="340458" y="0"/>
                          </a:lnTo>
                          <a:lnTo>
                            <a:pt x="363049" y="233831"/>
                          </a:lnTo>
                          <a:lnTo>
                            <a:pt x="413235" y="233831"/>
                          </a:lnTo>
                          <a:cubicBezTo>
                            <a:pt x="436777" y="233831"/>
                            <a:pt x="459762" y="236217"/>
                            <a:pt x="481961" y="240759"/>
                          </a:cubicBezTo>
                          <a:lnTo>
                            <a:pt x="485820" y="241957"/>
                          </a:lnTo>
                          <a:lnTo>
                            <a:pt x="497338" y="258444"/>
                          </a:lnTo>
                          <a:cubicBezTo>
                            <a:pt x="457813" y="283777"/>
                            <a:pt x="336322" y="355857"/>
                            <a:pt x="253432" y="355857"/>
                          </a:cubicBezTo>
                          <a:cubicBezTo>
                            <a:pt x="169683" y="352069"/>
                            <a:pt x="39583" y="283694"/>
                            <a:pt x="0" y="258444"/>
                          </a:cubicBezTo>
                          <a:lnTo>
                            <a:pt x="11170" y="242455"/>
                          </a:lnTo>
                          <a:lnTo>
                            <a:pt x="16634" y="240759"/>
                          </a:lnTo>
                          <a:cubicBezTo>
                            <a:pt x="38833" y="236217"/>
                            <a:pt x="61818" y="233831"/>
                            <a:pt x="85360" y="233831"/>
                          </a:cubicBezTo>
                          <a:lnTo>
                            <a:pt x="134289" y="233831"/>
                          </a:lnTo>
                          <a:lnTo>
                            <a:pt x="156880" y="0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156CE33A-417A-4FC7-BB44-0BED36042E7C}"/>
                      </a:ext>
                    </a:extLst>
                  </p:cNvPr>
                  <p:cNvSpPr/>
                  <p:nvPr/>
                </p:nvSpPr>
                <p:spPr>
                  <a:xfrm>
                    <a:off x="600374" y="2510017"/>
                    <a:ext cx="641144" cy="177183"/>
                  </a:xfrm>
                  <a:custGeom>
                    <a:avLst/>
                    <a:gdLst>
                      <a:gd name="connsiteX0" fmla="*/ 112458 w 641144"/>
                      <a:gd name="connsiteY0" fmla="*/ 0 h 124824"/>
                      <a:gd name="connsiteX1" fmla="*/ 530581 w 641144"/>
                      <a:gd name="connsiteY1" fmla="*/ 0 h 124824"/>
                      <a:gd name="connsiteX2" fmla="*/ 638769 w 641144"/>
                      <a:gd name="connsiteY2" fmla="*/ 21842 h 124824"/>
                      <a:gd name="connsiteX3" fmla="*/ 641144 w 641144"/>
                      <a:gd name="connsiteY3" fmla="*/ 23131 h 124824"/>
                      <a:gd name="connsiteX4" fmla="*/ 487674 w 641144"/>
                      <a:gd name="connsiteY4" fmla="*/ 124824 h 124824"/>
                      <a:gd name="connsiteX5" fmla="*/ 319796 w 641144"/>
                      <a:gd name="connsiteY5" fmla="*/ 13583 h 124824"/>
                      <a:gd name="connsiteX6" fmla="*/ 151917 w 641144"/>
                      <a:gd name="connsiteY6" fmla="*/ 124824 h 124824"/>
                      <a:gd name="connsiteX7" fmla="*/ 0 w 641144"/>
                      <a:gd name="connsiteY7" fmla="*/ 24160 h 124824"/>
                      <a:gd name="connsiteX8" fmla="*/ 4270 w 641144"/>
                      <a:gd name="connsiteY8" fmla="*/ 21842 h 124824"/>
                      <a:gd name="connsiteX9" fmla="*/ 112458 w 641144"/>
                      <a:gd name="connsiteY9" fmla="*/ 0 h 124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1144" h="124824">
                        <a:moveTo>
                          <a:pt x="112458" y="0"/>
                        </a:moveTo>
                        <a:lnTo>
                          <a:pt x="530581" y="0"/>
                        </a:lnTo>
                        <a:cubicBezTo>
                          <a:pt x="568957" y="0"/>
                          <a:pt x="605517" y="7778"/>
                          <a:pt x="638769" y="21842"/>
                        </a:cubicBezTo>
                        <a:lnTo>
                          <a:pt x="641144" y="23131"/>
                        </a:lnTo>
                        <a:lnTo>
                          <a:pt x="487674" y="124824"/>
                        </a:lnTo>
                        <a:lnTo>
                          <a:pt x="319796" y="13583"/>
                        </a:lnTo>
                        <a:lnTo>
                          <a:pt x="151917" y="124824"/>
                        </a:lnTo>
                        <a:lnTo>
                          <a:pt x="0" y="24160"/>
                        </a:lnTo>
                        <a:lnTo>
                          <a:pt x="4270" y="21842"/>
                        </a:lnTo>
                        <a:cubicBezTo>
                          <a:pt x="37523" y="7778"/>
                          <a:pt x="74082" y="0"/>
                          <a:pt x="11245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89C249D0-27A6-484F-8EEA-B32C335928ED}"/>
                      </a:ext>
                    </a:extLst>
                  </p:cNvPr>
                  <p:cNvGrpSpPr/>
                  <p:nvPr/>
                </p:nvGrpSpPr>
                <p:grpSpPr>
                  <a:xfrm>
                    <a:off x="735224" y="2528525"/>
                    <a:ext cx="366289" cy="289145"/>
                    <a:chOff x="1540248" y="2990850"/>
                    <a:chExt cx="419939" cy="331498"/>
                  </a:xfrm>
                </p:grpSpPr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C86502AD-39AC-46E1-968E-0176E4019892}"/>
                        </a:ext>
                      </a:extLst>
                    </p:cNvPr>
                    <p:cNvGrpSpPr/>
                    <p:nvPr/>
                  </p:nvGrpSpPr>
                  <p:grpSpPr>
                    <a:xfrm rot="17534486">
                      <a:off x="1540566" y="3098314"/>
                      <a:ext cx="279419" cy="168288"/>
                      <a:chOff x="2147800" y="2981327"/>
                      <a:chExt cx="1443125" cy="881064"/>
                    </a:xfrm>
                  </p:grpSpPr>
                  <p:sp>
                    <p:nvSpPr>
                      <p:cNvPr id="62" name="フリーフォーム: 図形 61">
                        <a:extLst>
                          <a:ext uri="{FF2B5EF4-FFF2-40B4-BE49-F238E27FC236}">
                            <a16:creationId xmlns:a16="http://schemas.microsoft.com/office/drawing/2014/main" id="{B4AC6BA1-154C-43A7-ADE6-925AA1711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800" y="2981327"/>
                        <a:ext cx="1443125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" name="フリーフォーム: 図形 62">
                        <a:extLst>
                          <a:ext uri="{FF2B5EF4-FFF2-40B4-BE49-F238E27FC236}">
                            <a16:creationId xmlns:a16="http://schemas.microsoft.com/office/drawing/2014/main" id="{9AD82BB1-3436-497D-95B0-00B0209710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07" y="3148020"/>
                        <a:ext cx="1095548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2" name="グループ化 51">
                      <a:extLst>
                        <a:ext uri="{FF2B5EF4-FFF2-40B4-BE49-F238E27FC236}">
                          <a16:creationId xmlns:a16="http://schemas.microsoft.com/office/drawing/2014/main" id="{55AA0CC8-DA62-482E-AB61-0949FA473C48}"/>
                        </a:ext>
                      </a:extLst>
                    </p:cNvPr>
                    <p:cNvGrpSpPr/>
                    <p:nvPr/>
                  </p:nvGrpSpPr>
                  <p:grpSpPr>
                    <a:xfrm rot="4125484" flipH="1">
                      <a:off x="1689491" y="3098494"/>
                      <a:ext cx="279420" cy="168288"/>
                      <a:chOff x="2147780" y="2981332"/>
                      <a:chExt cx="1443132" cy="881064"/>
                    </a:xfrm>
                  </p:grpSpPr>
                  <p:sp>
                    <p:nvSpPr>
                      <p:cNvPr id="60" name="フリーフォーム: 図形 59">
                        <a:extLst>
                          <a:ext uri="{FF2B5EF4-FFF2-40B4-BE49-F238E27FC236}">
                            <a16:creationId xmlns:a16="http://schemas.microsoft.com/office/drawing/2014/main" id="{061F7F5F-B8DB-47FF-96B2-4596E072C2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780" y="2981332"/>
                        <a:ext cx="1443132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" name="フリーフォーム: 図形 60">
                        <a:extLst>
                          <a:ext uri="{FF2B5EF4-FFF2-40B4-BE49-F238E27FC236}">
                            <a16:creationId xmlns:a16="http://schemas.microsoft.com/office/drawing/2014/main" id="{EA03C337-0244-492E-8D13-D5A1B7C72E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19" y="3148018"/>
                        <a:ext cx="1095549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3" name="グループ化 52">
                      <a:extLst>
                        <a:ext uri="{FF2B5EF4-FFF2-40B4-BE49-F238E27FC236}">
                          <a16:creationId xmlns:a16="http://schemas.microsoft.com/office/drawing/2014/main" id="{07F902EF-4B7F-467E-97AD-16F972726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0248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58" name="フリーフォーム: 図形 57">
                        <a:extLst>
                          <a:ext uri="{FF2B5EF4-FFF2-40B4-BE49-F238E27FC236}">
                            <a16:creationId xmlns:a16="http://schemas.microsoft.com/office/drawing/2014/main" id="{BD9FB3E1-14B3-42E4-A742-3CCF555F0F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" name="フリーフォーム: 図形 58">
                        <a:extLst>
                          <a:ext uri="{FF2B5EF4-FFF2-40B4-BE49-F238E27FC236}">
                            <a16:creationId xmlns:a16="http://schemas.microsoft.com/office/drawing/2014/main" id="{2F655913-9320-4CE3-802D-338B71B9B3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19F1B8F7-AD1D-4277-AE1E-474CA0488CD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760821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56" name="フリーフォーム: 図形 55">
                        <a:extLst>
                          <a:ext uri="{FF2B5EF4-FFF2-40B4-BE49-F238E27FC236}">
                            <a16:creationId xmlns:a16="http://schemas.microsoft.com/office/drawing/2014/main" id="{95ADC2DA-29FC-42D7-900A-FB17E853AF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フリーフォーム: 図形 56">
                        <a:extLst>
                          <a:ext uri="{FF2B5EF4-FFF2-40B4-BE49-F238E27FC236}">
                            <a16:creationId xmlns:a16="http://schemas.microsoft.com/office/drawing/2014/main" id="{564C8F4F-741E-4F17-9C5F-B31AF08EE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5" name="四角形: 角を丸くする 54">
                      <a:extLst>
                        <a:ext uri="{FF2B5EF4-FFF2-40B4-BE49-F238E27FC236}">
                          <a16:creationId xmlns:a16="http://schemas.microsoft.com/office/drawing/2014/main" id="{BEE7E853-764A-44D9-A089-D015517B7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401" y="3020273"/>
                      <a:ext cx="99137" cy="109729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BD0BABFC-E940-4E4E-824B-5DEDFD51063F}"/>
                      </a:ext>
                    </a:extLst>
                  </p:cNvPr>
                  <p:cNvSpPr/>
                  <p:nvPr/>
                </p:nvSpPr>
                <p:spPr>
                  <a:xfrm>
                    <a:off x="881665" y="33655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757A1DB0-526F-46A4-A77D-4C6A22F5A291}"/>
                      </a:ext>
                    </a:extLst>
                  </p:cNvPr>
                  <p:cNvSpPr/>
                  <p:nvPr/>
                </p:nvSpPr>
                <p:spPr>
                  <a:xfrm>
                    <a:off x="881665" y="31496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4348F0E2-8E53-401D-A62D-C539C7E64DCE}"/>
                      </a:ext>
                    </a:extLst>
                  </p:cNvPr>
                  <p:cNvSpPr/>
                  <p:nvPr/>
                </p:nvSpPr>
                <p:spPr>
                  <a:xfrm>
                    <a:off x="881665" y="294005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F2214041-3461-474B-B845-1412AAB4CAC3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29" name="円/楕円 373">
                    <a:extLst>
                      <a:ext uri="{FF2B5EF4-FFF2-40B4-BE49-F238E27FC236}">
                        <a16:creationId xmlns:a16="http://schemas.microsoft.com/office/drawing/2014/main" id="{D26AA2ED-E034-4321-A094-4A206A7BD3D3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月 823">
                    <a:extLst>
                      <a:ext uri="{FF2B5EF4-FFF2-40B4-BE49-F238E27FC236}">
                        <a16:creationId xmlns:a16="http://schemas.microsoft.com/office/drawing/2014/main" id="{D22E9E2E-E58C-4FE5-AEDA-1853BA140C0D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月 823">
                    <a:extLst>
                      <a:ext uri="{FF2B5EF4-FFF2-40B4-BE49-F238E27FC236}">
                        <a16:creationId xmlns:a16="http://schemas.microsoft.com/office/drawing/2014/main" id="{3FAE72F3-D25B-468C-872A-C2620FB1805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04557EBB-6E15-4A22-94B9-2BCEB0D903C7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9" y="1107005"/>
                    <a:ext cx="1234509" cy="1164733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751EC75D-0287-4BBD-BEAF-7B357686F2F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407">
                        <a:extLst>
                          <a:ext uri="{FF2B5EF4-FFF2-40B4-BE49-F238E27FC236}">
                            <a16:creationId xmlns:a16="http://schemas.microsoft.com/office/drawing/2014/main" id="{952B391D-56DD-486A-BFDD-3F30E84A4F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408">
                        <a:extLst>
                          <a:ext uri="{FF2B5EF4-FFF2-40B4-BE49-F238E27FC236}">
                            <a16:creationId xmlns:a16="http://schemas.microsoft.com/office/drawing/2014/main" id="{2FF1288E-3CC8-4F63-BC26-78A278EC82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77B772E7-3671-448B-9220-3E9FDD2ACFD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405">
                        <a:extLst>
                          <a:ext uri="{FF2B5EF4-FFF2-40B4-BE49-F238E27FC236}">
                            <a16:creationId xmlns:a16="http://schemas.microsoft.com/office/drawing/2014/main" id="{813AE7D1-A5E1-4B9C-98F4-B4B35DA728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406">
                        <a:extLst>
                          <a:ext uri="{FF2B5EF4-FFF2-40B4-BE49-F238E27FC236}">
                            <a16:creationId xmlns:a16="http://schemas.microsoft.com/office/drawing/2014/main" id="{6F0D964D-7D72-44BF-9E5F-B8D21212D0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404">
                      <a:extLst>
                        <a:ext uri="{FF2B5EF4-FFF2-40B4-BE49-F238E27FC236}">
                          <a16:creationId xmlns:a16="http://schemas.microsoft.com/office/drawing/2014/main" id="{B9DF3E59-89BE-49DF-AE9F-D6006F824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" name="正方形/長方形 67">
                    <a:extLst>
                      <a:ext uri="{FF2B5EF4-FFF2-40B4-BE49-F238E27FC236}">
                        <a16:creationId xmlns:a16="http://schemas.microsoft.com/office/drawing/2014/main" id="{87972717-981F-4C3E-8B71-95F8E1C57478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月 34">
                    <a:extLst>
                      <a:ext uri="{FF2B5EF4-FFF2-40B4-BE49-F238E27FC236}">
                        <a16:creationId xmlns:a16="http://schemas.microsoft.com/office/drawing/2014/main" id="{2BA2D578-AFBE-413C-B086-C87DFA5FB3E5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月 35">
                    <a:extLst>
                      <a:ext uri="{FF2B5EF4-FFF2-40B4-BE49-F238E27FC236}">
                        <a16:creationId xmlns:a16="http://schemas.microsoft.com/office/drawing/2014/main" id="{A9F30B83-EFA3-4BD5-A3B8-501F10175514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月 36">
                    <a:extLst>
                      <a:ext uri="{FF2B5EF4-FFF2-40B4-BE49-F238E27FC236}">
                        <a16:creationId xmlns:a16="http://schemas.microsoft.com/office/drawing/2014/main" id="{C3C352FE-B04F-4624-858F-DE5040B99A18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1648E628-2EB4-4121-B200-B9900BBB8FC9}"/>
                    </a:ext>
                  </a:extLst>
                </p:cNvPr>
                <p:cNvSpPr/>
                <p:nvPr/>
              </p:nvSpPr>
              <p:spPr>
                <a:xfrm rot="900000">
                  <a:off x="1475878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A84FD45-571C-4BEC-B6DB-AA9EA44CDE65}"/>
                  </a:ext>
                </a:extLst>
              </p:cNvPr>
              <p:cNvGrpSpPr/>
              <p:nvPr/>
            </p:nvGrpSpPr>
            <p:grpSpPr>
              <a:xfrm>
                <a:off x="1600528" y="1601078"/>
                <a:ext cx="843988" cy="315707"/>
                <a:chOff x="1600528" y="1601078"/>
                <a:chExt cx="843988" cy="315707"/>
              </a:xfrm>
            </p:grpSpPr>
            <p:sp>
              <p:nvSpPr>
                <p:cNvPr id="19" name="円/楕円 27">
                  <a:extLst>
                    <a:ext uri="{FF2B5EF4-FFF2-40B4-BE49-F238E27FC236}">
                      <a16:creationId xmlns:a16="http://schemas.microsoft.com/office/drawing/2014/main" id="{003B7040-A6F5-4681-9A75-F3236D2DBF48}"/>
                    </a:ext>
                  </a:extLst>
                </p:cNvPr>
                <p:cNvSpPr/>
                <p:nvPr/>
              </p:nvSpPr>
              <p:spPr>
                <a:xfrm>
                  <a:off x="1600528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円/楕円 27">
                  <a:extLst>
                    <a:ext uri="{FF2B5EF4-FFF2-40B4-BE49-F238E27FC236}">
                      <a16:creationId xmlns:a16="http://schemas.microsoft.com/office/drawing/2014/main" id="{4F8BD13A-BCA2-47BC-8B66-30EB5793AB83}"/>
                    </a:ext>
                  </a:extLst>
                </p:cNvPr>
                <p:cNvSpPr/>
                <p:nvPr/>
              </p:nvSpPr>
              <p:spPr>
                <a:xfrm>
                  <a:off x="2131398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EBF1D58-588A-47BB-887A-2165CBF9A04D}"/>
                    </a:ext>
                  </a:extLst>
                </p:cNvPr>
                <p:cNvSpPr/>
                <p:nvPr/>
              </p:nvSpPr>
              <p:spPr>
                <a:xfrm>
                  <a:off x="1663455" y="1729407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C6953A9-C08E-4658-B158-A297747D74D9}"/>
                    </a:ext>
                  </a:extLst>
                </p:cNvPr>
                <p:cNvSpPr/>
                <p:nvPr/>
              </p:nvSpPr>
              <p:spPr>
                <a:xfrm>
                  <a:off x="2167457" y="1729407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ED9C466-2E2E-4B12-A939-08F4DB9E495C}"/>
                  </a:ext>
                </a:extLst>
              </p:cNvPr>
              <p:cNvGrpSpPr/>
              <p:nvPr/>
            </p:nvGrpSpPr>
            <p:grpSpPr>
              <a:xfrm>
                <a:off x="1452315" y="1179996"/>
                <a:ext cx="936221" cy="1037905"/>
                <a:chOff x="1452315" y="1179996"/>
                <a:chExt cx="936221" cy="1037905"/>
              </a:xfrm>
            </p:grpSpPr>
            <p:sp>
              <p:nvSpPr>
                <p:cNvPr id="12" name="楕円 22">
                  <a:extLst>
                    <a:ext uri="{FF2B5EF4-FFF2-40B4-BE49-F238E27FC236}">
                      <a16:creationId xmlns:a16="http://schemas.microsoft.com/office/drawing/2014/main" id="{92F8322D-830B-4F9E-9488-C0BC8C601C16}"/>
                    </a:ext>
                  </a:extLst>
                </p:cNvPr>
                <p:cNvSpPr/>
                <p:nvPr/>
              </p:nvSpPr>
              <p:spPr>
                <a:xfrm>
                  <a:off x="2070141" y="128040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22">
                  <a:extLst>
                    <a:ext uri="{FF2B5EF4-FFF2-40B4-BE49-F238E27FC236}">
                      <a16:creationId xmlns:a16="http://schemas.microsoft.com/office/drawing/2014/main" id="{EC6B1B30-05C1-4499-88FB-68CC3161804C}"/>
                    </a:ext>
                  </a:extLst>
                </p:cNvPr>
                <p:cNvSpPr/>
                <p:nvPr/>
              </p:nvSpPr>
              <p:spPr>
                <a:xfrm>
                  <a:off x="2277773" y="13927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22">
                  <a:extLst>
                    <a:ext uri="{FF2B5EF4-FFF2-40B4-BE49-F238E27FC236}">
                      <a16:creationId xmlns:a16="http://schemas.microsoft.com/office/drawing/2014/main" id="{CDAE99D9-B9CF-47A0-B6FF-1125B776EE8C}"/>
                    </a:ext>
                  </a:extLst>
                </p:cNvPr>
                <p:cNvSpPr/>
                <p:nvPr/>
              </p:nvSpPr>
              <p:spPr>
                <a:xfrm>
                  <a:off x="1769815" y="11799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22">
                  <a:extLst>
                    <a:ext uri="{FF2B5EF4-FFF2-40B4-BE49-F238E27FC236}">
                      <a16:creationId xmlns:a16="http://schemas.microsoft.com/office/drawing/2014/main" id="{2CA768A2-B6EC-49FE-97FF-3B3742D5AE14}"/>
                    </a:ext>
                  </a:extLst>
                </p:cNvPr>
                <p:cNvSpPr/>
                <p:nvPr/>
              </p:nvSpPr>
              <p:spPr>
                <a:xfrm>
                  <a:off x="1452315" y="15736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68E534F8-997C-4B76-9732-37E3027A5247}"/>
                    </a:ext>
                  </a:extLst>
                </p:cNvPr>
                <p:cNvSpPr/>
                <p:nvPr/>
              </p:nvSpPr>
              <p:spPr>
                <a:xfrm>
                  <a:off x="1630115" y="204994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5DC46B75-2FCB-F14C-C6EA-218205BA56E5}"/>
                </a:ext>
              </a:extLst>
            </p:cNvPr>
            <p:cNvSpPr/>
            <p:nvPr/>
          </p:nvSpPr>
          <p:spPr>
            <a:xfrm>
              <a:off x="803601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27">
              <a:extLst>
                <a:ext uri="{FF2B5EF4-FFF2-40B4-BE49-F238E27FC236}">
                  <a16:creationId xmlns:a16="http://schemas.microsoft.com/office/drawing/2014/main" id="{356C40E6-0915-53F2-99E1-EB131286F392}"/>
                </a:ext>
              </a:extLst>
            </p:cNvPr>
            <p:cNvSpPr/>
            <p:nvPr/>
          </p:nvSpPr>
          <p:spPr>
            <a:xfrm>
              <a:off x="1854533" y="222729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3976B3C4-1268-FBC6-AA28-0C40710AFE53}"/>
                </a:ext>
              </a:extLst>
            </p:cNvPr>
            <p:cNvGrpSpPr/>
            <p:nvPr/>
          </p:nvGrpSpPr>
          <p:grpSpPr>
            <a:xfrm>
              <a:off x="2185906" y="1750881"/>
              <a:ext cx="312172" cy="669649"/>
              <a:chOff x="2191349" y="1770013"/>
              <a:chExt cx="312172" cy="669649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D333BF1-0E26-1B06-F5D4-671667AB6D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1D3F0A91-B039-6CF9-BEC1-82416C530D73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3CEA3363-35D9-8AAC-2698-BE1FC6124153}"/>
                </a:ext>
              </a:extLst>
            </p:cNvPr>
            <p:cNvSpPr/>
            <p:nvPr/>
          </p:nvSpPr>
          <p:spPr>
            <a:xfrm rot="20542719">
              <a:off x="2353699" y="2083595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39FF63EF-F939-DB5D-0993-3EC044F65D87}"/>
              </a:ext>
            </a:extLst>
          </p:cNvPr>
          <p:cNvGrpSpPr/>
          <p:nvPr/>
        </p:nvGrpSpPr>
        <p:grpSpPr>
          <a:xfrm>
            <a:off x="3805593" y="1250842"/>
            <a:ext cx="1783264" cy="2286145"/>
            <a:chOff x="3805593" y="1250842"/>
            <a:chExt cx="1783264" cy="228614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52C7296-BD84-423C-A909-A3AAB118DF0F}"/>
                </a:ext>
              </a:extLst>
            </p:cNvPr>
            <p:cNvGrpSpPr/>
            <p:nvPr/>
          </p:nvGrpSpPr>
          <p:grpSpPr>
            <a:xfrm>
              <a:off x="4347614" y="1250842"/>
              <a:ext cx="1184027" cy="2286145"/>
              <a:chOff x="4372488" y="1246128"/>
              <a:chExt cx="1184027" cy="2286145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A9B55C4-BB18-4181-8ECE-80A4438B3662}"/>
                  </a:ext>
                </a:extLst>
              </p:cNvPr>
              <p:cNvGrpSpPr/>
              <p:nvPr/>
            </p:nvGrpSpPr>
            <p:grpSpPr>
              <a:xfrm>
                <a:off x="4372488" y="1267874"/>
                <a:ext cx="1184027" cy="2264399"/>
                <a:chOff x="4372488" y="1267874"/>
                <a:chExt cx="1184027" cy="2264399"/>
              </a:xfrm>
            </p:grpSpPr>
            <p:sp>
              <p:nvSpPr>
                <p:cNvPr id="166" name="円/楕円 637">
                  <a:extLst>
                    <a:ext uri="{FF2B5EF4-FFF2-40B4-BE49-F238E27FC236}">
                      <a16:creationId xmlns:a16="http://schemas.microsoft.com/office/drawing/2014/main" id="{068A9ACB-F8A3-4B5B-BD32-BC67D5C22C16}"/>
                    </a:ext>
                  </a:extLst>
                </p:cNvPr>
                <p:cNvSpPr/>
                <p:nvPr/>
              </p:nvSpPr>
              <p:spPr>
                <a:xfrm>
                  <a:off x="5215848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637">
                  <a:extLst>
                    <a:ext uri="{FF2B5EF4-FFF2-40B4-BE49-F238E27FC236}">
                      <a16:creationId xmlns:a16="http://schemas.microsoft.com/office/drawing/2014/main" id="{A245871E-4F92-454C-9CA6-19B9469AC00B}"/>
                    </a:ext>
                  </a:extLst>
                </p:cNvPr>
                <p:cNvSpPr/>
                <p:nvPr/>
              </p:nvSpPr>
              <p:spPr>
                <a:xfrm>
                  <a:off x="4584913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1DCD95FD-A297-4E7B-92FC-5F4CC44760E1}"/>
                    </a:ext>
                  </a:extLst>
                </p:cNvPr>
                <p:cNvGrpSpPr/>
                <p:nvPr/>
              </p:nvGrpSpPr>
              <p:grpSpPr>
                <a:xfrm>
                  <a:off x="4388924" y="2287914"/>
                  <a:ext cx="1006981" cy="1244359"/>
                  <a:chOff x="-233171" y="2287914"/>
                  <a:chExt cx="1006981" cy="1244359"/>
                </a:xfrm>
              </p:grpSpPr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FB33AA04-0784-4ADA-81EE-2DF3858ADBEE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212" name="正方形/長方形 211">
                      <a:extLst>
                        <a:ext uri="{FF2B5EF4-FFF2-40B4-BE49-F238E27FC236}">
                          <a16:creationId xmlns:a16="http://schemas.microsoft.com/office/drawing/2014/main" id="{D945F234-1290-447A-8751-441DB5849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" name="フリーフォーム: 図形 212">
                      <a:extLst>
                        <a:ext uri="{FF2B5EF4-FFF2-40B4-BE49-F238E27FC236}">
                          <a16:creationId xmlns:a16="http://schemas.microsoft.com/office/drawing/2014/main" id="{BB013693-11B4-47CA-8EAE-F46D03AE3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D066B6DB-1E9F-417B-8ABE-DA47CF2E48C5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215" name="正方形/長方形 214">
                        <a:extLst>
                          <a:ext uri="{FF2B5EF4-FFF2-40B4-BE49-F238E27FC236}">
                            <a16:creationId xmlns:a16="http://schemas.microsoft.com/office/drawing/2014/main" id="{611A5E0D-9792-4CE2-BDDE-3808F299A3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16" name="グループ化 215">
                        <a:extLst>
                          <a:ext uri="{FF2B5EF4-FFF2-40B4-BE49-F238E27FC236}">
                            <a16:creationId xmlns:a16="http://schemas.microsoft.com/office/drawing/2014/main" id="{CA62EE66-F10E-41F3-B7F3-71566872DA5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217" name="正方形/長方形 216">
                          <a:extLst>
                            <a:ext uri="{FF2B5EF4-FFF2-40B4-BE49-F238E27FC236}">
                              <a16:creationId xmlns:a16="http://schemas.microsoft.com/office/drawing/2014/main" id="{7BCA7DA8-52D6-43BC-9FEA-DB20D4D3F9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218" name="正方形/長方形 217">
                          <a:extLst>
                            <a:ext uri="{FF2B5EF4-FFF2-40B4-BE49-F238E27FC236}">
                              <a16:creationId xmlns:a16="http://schemas.microsoft.com/office/drawing/2014/main" id="{7D001163-C4F1-46C2-BB61-65716D6047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203" name="四角形: 上の 2 つの角を丸める 202">
                    <a:extLst>
                      <a:ext uri="{FF2B5EF4-FFF2-40B4-BE49-F238E27FC236}">
                        <a16:creationId xmlns:a16="http://schemas.microsoft.com/office/drawing/2014/main" id="{72A671F7-EDB7-494D-A066-C52B621A57CA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040EC6AB-257D-4EA8-9A94-21D2D3CC4BB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2D4BF11-1CE2-4A96-AF7A-3B2FD240C8ED}"/>
                    </a:ext>
                  </a:extLst>
                </p:cNvPr>
                <p:cNvGrpSpPr/>
                <p:nvPr/>
              </p:nvGrpSpPr>
              <p:grpSpPr>
                <a:xfrm>
                  <a:off x="4566773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185" name="楕円 20">
                    <a:extLst>
                      <a:ext uri="{FF2B5EF4-FFF2-40B4-BE49-F238E27FC236}">
                        <a16:creationId xmlns:a16="http://schemas.microsoft.com/office/drawing/2014/main" id="{4FF03AA3-4142-42BE-8C97-8F2C711CF3F1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8B6AD162-7DA3-469E-AE85-3509C3F55035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187" name="二等辺三角形 186">
                      <a:extLst>
                        <a:ext uri="{FF2B5EF4-FFF2-40B4-BE49-F238E27FC236}">
                          <a16:creationId xmlns:a16="http://schemas.microsoft.com/office/drawing/2014/main" id="{572B204A-2FB0-45C5-9519-5036C77D5F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8" name="楕円 20">
                      <a:extLst>
                        <a:ext uri="{FF2B5EF4-FFF2-40B4-BE49-F238E27FC236}">
                          <a16:creationId xmlns:a16="http://schemas.microsoft.com/office/drawing/2014/main" id="{D365AF06-63F8-4847-9166-4AB27A93FD20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62EAAFCD-D1C1-4227-B206-90C570944226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E52E439F-9AA1-46DE-8BB1-6B6DB90667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0" name="フリーフォーム: 図形 199">
                        <a:extLst>
                          <a:ext uri="{FF2B5EF4-FFF2-40B4-BE49-F238E27FC236}">
                            <a16:creationId xmlns:a16="http://schemas.microsoft.com/office/drawing/2014/main" id="{E4B1BF55-681E-4D3B-8FCE-B5BACAA6AD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46764664-5271-40C5-B93C-6B73BD9D6BCE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55E03E2D-4DD0-4A4F-B729-0D68DA675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8" name="フリーフォーム: 図形 197">
                        <a:extLst>
                          <a:ext uri="{FF2B5EF4-FFF2-40B4-BE49-F238E27FC236}">
                            <a16:creationId xmlns:a16="http://schemas.microsoft.com/office/drawing/2014/main" id="{7418F456-E6FA-4648-8136-CEF197E54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1" name="楕円 20">
                      <a:extLst>
                        <a:ext uri="{FF2B5EF4-FFF2-40B4-BE49-F238E27FC236}">
                          <a16:creationId xmlns:a16="http://schemas.microsoft.com/office/drawing/2014/main" id="{EC4DF599-366A-42CC-A50E-8704E1735646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" name="楕円 20">
                      <a:extLst>
                        <a:ext uri="{FF2B5EF4-FFF2-40B4-BE49-F238E27FC236}">
                          <a16:creationId xmlns:a16="http://schemas.microsoft.com/office/drawing/2014/main" id="{432D636B-5E5D-4186-98AF-B19C4159F3E6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E0978FC0-E141-40D8-8FDB-63A807A3C0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802FA0AD-5AE5-4D91-973B-52C25D3D98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39005706-8A85-4ACE-A1B8-F2B4BF1F34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" name="四角形: 角を丸くする 195">
                      <a:extLst>
                        <a:ext uri="{FF2B5EF4-FFF2-40B4-BE49-F238E27FC236}">
                          <a16:creationId xmlns:a16="http://schemas.microsoft.com/office/drawing/2014/main" id="{A785DA64-E541-4AB4-B97D-E9D17613C4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ECA612AC-B1B8-44D1-8200-39219ED3A85B}"/>
                    </a:ext>
                  </a:extLst>
                </p:cNvPr>
                <p:cNvGrpSpPr/>
                <p:nvPr/>
              </p:nvGrpSpPr>
              <p:grpSpPr>
                <a:xfrm>
                  <a:off x="4372488" y="1267874"/>
                  <a:ext cx="1184027" cy="1183060"/>
                  <a:chOff x="4071792" y="5335155"/>
                  <a:chExt cx="834570" cy="833890"/>
                </a:xfrm>
              </p:grpSpPr>
              <p:sp>
                <p:nvSpPr>
                  <p:cNvPr id="174" name="円/楕円 899">
                    <a:extLst>
                      <a:ext uri="{FF2B5EF4-FFF2-40B4-BE49-F238E27FC236}">
                        <a16:creationId xmlns:a16="http://schemas.microsoft.com/office/drawing/2014/main" id="{D10615EF-8169-4DB6-B054-29F421980CE7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22829148-4725-446B-A9F9-7B6CEA929D8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5DD77486-D9A2-495D-870A-19231FC54B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" name="円/楕円 914">
                        <a:extLst>
                          <a:ext uri="{FF2B5EF4-FFF2-40B4-BE49-F238E27FC236}">
                            <a16:creationId xmlns:a16="http://schemas.microsoft.com/office/drawing/2014/main" id="{B51421AD-D5DB-4AE7-B773-C262A0D55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" name="円/楕円 915">
                        <a:extLst>
                          <a:ext uri="{FF2B5EF4-FFF2-40B4-BE49-F238E27FC236}">
                            <a16:creationId xmlns:a16="http://schemas.microsoft.com/office/drawing/2014/main" id="{153B5A51-7CEA-490C-A6AB-DA308D7D6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9" name="グループ化 178">
                      <a:extLst>
                        <a:ext uri="{FF2B5EF4-FFF2-40B4-BE49-F238E27FC236}">
                          <a16:creationId xmlns:a16="http://schemas.microsoft.com/office/drawing/2014/main" id="{1E519154-3B70-437C-92F5-19A891CF8DA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912">
                        <a:extLst>
                          <a:ext uri="{FF2B5EF4-FFF2-40B4-BE49-F238E27FC236}">
                            <a16:creationId xmlns:a16="http://schemas.microsoft.com/office/drawing/2014/main" id="{211428DC-6212-42B7-B3F2-648A90304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913">
                        <a:extLst>
                          <a:ext uri="{FF2B5EF4-FFF2-40B4-BE49-F238E27FC236}">
                            <a16:creationId xmlns:a16="http://schemas.microsoft.com/office/drawing/2014/main" id="{9026A51D-11A4-4512-8B1C-1EC3E5D40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0" name="円/楕円 911">
                      <a:extLst>
                        <a:ext uri="{FF2B5EF4-FFF2-40B4-BE49-F238E27FC236}">
                          <a16:creationId xmlns:a16="http://schemas.microsoft.com/office/drawing/2014/main" id="{DA4F16EA-F59B-4671-ADA1-3ACAAC88F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7" name="正方形/長方形 67">
                    <a:extLst>
                      <a:ext uri="{FF2B5EF4-FFF2-40B4-BE49-F238E27FC236}">
                        <a16:creationId xmlns:a16="http://schemas.microsoft.com/office/drawing/2014/main" id="{5D1665D8-3DE9-494E-B094-066BEC25F995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E5C418B0-AF23-41F9-A575-6A9449FCA592}"/>
                  </a:ext>
                </a:extLst>
              </p:cNvPr>
              <p:cNvGrpSpPr/>
              <p:nvPr/>
            </p:nvGrpSpPr>
            <p:grpSpPr>
              <a:xfrm>
                <a:off x="4575838" y="1647200"/>
                <a:ext cx="766324" cy="306854"/>
                <a:chOff x="4575838" y="1647200"/>
                <a:chExt cx="766324" cy="306854"/>
              </a:xfrm>
            </p:grpSpPr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A86EA1AE-66A2-4BE0-AA5F-D1BAA415ABF8}"/>
                    </a:ext>
                  </a:extLst>
                </p:cNvPr>
                <p:cNvSpPr/>
                <p:nvPr/>
              </p:nvSpPr>
              <p:spPr>
                <a:xfrm>
                  <a:off x="4575838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27">
                  <a:extLst>
                    <a:ext uri="{FF2B5EF4-FFF2-40B4-BE49-F238E27FC236}">
                      <a16:creationId xmlns:a16="http://schemas.microsoft.com/office/drawing/2014/main" id="{B90ECC05-0DD9-4C99-BEBB-4E34B528476B}"/>
                    </a:ext>
                  </a:extLst>
                </p:cNvPr>
                <p:cNvSpPr/>
                <p:nvPr/>
              </p:nvSpPr>
              <p:spPr>
                <a:xfrm>
                  <a:off x="5109139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825E4B21-4362-4762-8CC9-CAFB54A23FE3}"/>
                    </a:ext>
                  </a:extLst>
                </p:cNvPr>
                <p:cNvSpPr/>
                <p:nvPr/>
              </p:nvSpPr>
              <p:spPr>
                <a:xfrm>
                  <a:off x="4604929" y="1766676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CCCE6C0-1BCC-41B3-B89A-2B249FE71BF3}"/>
                    </a:ext>
                  </a:extLst>
                </p:cNvPr>
                <p:cNvSpPr/>
                <p:nvPr/>
              </p:nvSpPr>
              <p:spPr>
                <a:xfrm>
                  <a:off x="5108931" y="1766676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1EBC6AC-E189-4D83-ACA8-B109CE33D9B6}"/>
                  </a:ext>
                </a:extLst>
              </p:cNvPr>
              <p:cNvGrpSpPr/>
              <p:nvPr/>
            </p:nvGrpSpPr>
            <p:grpSpPr>
              <a:xfrm>
                <a:off x="4472319" y="1246128"/>
                <a:ext cx="881665" cy="968055"/>
                <a:chOff x="4472319" y="1246128"/>
                <a:chExt cx="881665" cy="968055"/>
              </a:xfrm>
            </p:grpSpPr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34978930-B93A-4E72-BFF3-A6C0EFB271A5}"/>
                    </a:ext>
                  </a:extLst>
                </p:cNvPr>
                <p:cNvSpPr/>
                <p:nvPr/>
              </p:nvSpPr>
              <p:spPr>
                <a:xfrm>
                  <a:off x="4943183" y="144460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37E84B3D-9BFA-4FDD-87D4-23606920C8E0}"/>
                    </a:ext>
                  </a:extLst>
                </p:cNvPr>
                <p:cNvSpPr/>
                <p:nvPr/>
              </p:nvSpPr>
              <p:spPr>
                <a:xfrm>
                  <a:off x="5243221" y="133745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2426663D-5BD9-464C-B8BB-2EE4D88F7FA5}"/>
                    </a:ext>
                  </a:extLst>
                </p:cNvPr>
                <p:cNvSpPr/>
                <p:nvPr/>
              </p:nvSpPr>
              <p:spPr>
                <a:xfrm>
                  <a:off x="4736638" y="124612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2">
                  <a:extLst>
                    <a:ext uri="{FF2B5EF4-FFF2-40B4-BE49-F238E27FC236}">
                      <a16:creationId xmlns:a16="http://schemas.microsoft.com/office/drawing/2014/main" id="{6C9CEDB9-DD66-4AD4-9D3F-95D0BF083014}"/>
                    </a:ext>
                  </a:extLst>
                </p:cNvPr>
                <p:cNvSpPr/>
                <p:nvPr/>
              </p:nvSpPr>
              <p:spPr>
                <a:xfrm>
                  <a:off x="4472319" y="153425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6CCDCD70-5E46-43A2-AB04-6D931A6F26B5}"/>
                    </a:ext>
                  </a:extLst>
                </p:cNvPr>
                <p:cNvSpPr/>
                <p:nvPr/>
              </p:nvSpPr>
              <p:spPr>
                <a:xfrm>
                  <a:off x="4472319" y="204622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E24403AC-38BE-6628-39A0-24939BFA0819}"/>
                </a:ext>
              </a:extLst>
            </p:cNvPr>
            <p:cNvSpPr/>
            <p:nvPr/>
          </p:nvSpPr>
          <p:spPr>
            <a:xfrm>
              <a:off x="3805593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27">
              <a:extLst>
                <a:ext uri="{FF2B5EF4-FFF2-40B4-BE49-F238E27FC236}">
                  <a16:creationId xmlns:a16="http://schemas.microsoft.com/office/drawing/2014/main" id="{D5A38232-3D3E-E66B-752D-9A9F0C1DF188}"/>
                </a:ext>
              </a:extLst>
            </p:cNvPr>
            <p:cNvSpPr/>
            <p:nvPr/>
          </p:nvSpPr>
          <p:spPr>
            <a:xfrm>
              <a:off x="4807283" y="22558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54524BD6-C13D-1F0A-7126-9417C3C2F30F}"/>
                </a:ext>
              </a:extLst>
            </p:cNvPr>
            <p:cNvGrpSpPr/>
            <p:nvPr/>
          </p:nvGrpSpPr>
          <p:grpSpPr>
            <a:xfrm rot="20545010">
              <a:off x="5347524" y="2525973"/>
              <a:ext cx="241333" cy="467181"/>
              <a:chOff x="2416559" y="2910012"/>
              <a:chExt cx="250677" cy="541439"/>
            </a:xfrm>
          </p:grpSpPr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FD358177-E5A5-8FC8-8FB7-2BC82A1ED425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2BECD38B-D00A-7D3F-5A83-4F4C559AA8FE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E88C5386-B2C9-35C3-E6E1-7AF1D43A1CF8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609D6858-2C06-69A1-2B67-CA839D58A781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D488B33-BA1B-2F51-6E61-59EAF8D085FD}"/>
                </a:ext>
              </a:extLst>
            </p:cNvPr>
            <p:cNvGrpSpPr/>
            <p:nvPr/>
          </p:nvGrpSpPr>
          <p:grpSpPr>
            <a:xfrm>
              <a:off x="5112267" y="1750882"/>
              <a:ext cx="312172" cy="669649"/>
              <a:chOff x="2191349" y="1770013"/>
              <a:chExt cx="312172" cy="669649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A76AB77C-7C6C-B077-5B92-376B732940F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1A5125C7-E0FE-53D5-D9ED-5A43935260D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FB66721F-0288-392A-66C0-6D652C751B15}"/>
                </a:ext>
              </a:extLst>
            </p:cNvPr>
            <p:cNvSpPr/>
            <p:nvPr/>
          </p:nvSpPr>
          <p:spPr>
            <a:xfrm rot="20542719">
              <a:off x="5280060" y="2083596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5EBC5AED-2E1E-6A7A-2320-15C578A6201E}"/>
              </a:ext>
            </a:extLst>
          </p:cNvPr>
          <p:cNvGrpSpPr/>
          <p:nvPr/>
        </p:nvGrpSpPr>
        <p:grpSpPr>
          <a:xfrm>
            <a:off x="6824838" y="1276922"/>
            <a:ext cx="1664381" cy="2260065"/>
            <a:chOff x="6824838" y="1276922"/>
            <a:chExt cx="1664381" cy="226006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A525318-7AE2-48E7-A32B-7D648F7CD874}"/>
                </a:ext>
              </a:extLst>
            </p:cNvPr>
            <p:cNvGrpSpPr/>
            <p:nvPr/>
          </p:nvGrpSpPr>
          <p:grpSpPr>
            <a:xfrm>
              <a:off x="7315601" y="1276922"/>
              <a:ext cx="1138032" cy="2260065"/>
              <a:chOff x="7340475" y="1272208"/>
              <a:chExt cx="1138032" cy="2260065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9582E5FB-C935-4973-96F2-B7B03B5CD9C7}"/>
                  </a:ext>
                </a:extLst>
              </p:cNvPr>
              <p:cNvGrpSpPr/>
              <p:nvPr/>
            </p:nvGrpSpPr>
            <p:grpSpPr>
              <a:xfrm>
                <a:off x="7340475" y="1272208"/>
                <a:ext cx="1138032" cy="2260065"/>
                <a:chOff x="7340475" y="1272208"/>
                <a:chExt cx="1138032" cy="226006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3BD0396C-0C68-4E13-B0CC-2846A6E7CC7A}"/>
                    </a:ext>
                  </a:extLst>
                </p:cNvPr>
                <p:cNvGrpSpPr/>
                <p:nvPr/>
              </p:nvGrpSpPr>
              <p:grpSpPr>
                <a:xfrm>
                  <a:off x="7340475" y="2287914"/>
                  <a:ext cx="1006981" cy="1244359"/>
                  <a:chOff x="-233171" y="2287914"/>
                  <a:chExt cx="1006981" cy="1244359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5D352A58-D5AA-4E9E-AF4B-E23F6D185373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144" name="正方形/長方形 143">
                      <a:extLst>
                        <a:ext uri="{FF2B5EF4-FFF2-40B4-BE49-F238E27FC236}">
                          <a16:creationId xmlns:a16="http://schemas.microsoft.com/office/drawing/2014/main" id="{6D430E75-1703-471A-9B6F-2DF45AF03A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C4D3A734-0E50-43D2-A9AC-11CB9AE38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957E49A8-955C-4903-8640-024B2D98204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147" name="正方形/長方形 146">
                        <a:extLst>
                          <a:ext uri="{FF2B5EF4-FFF2-40B4-BE49-F238E27FC236}">
                            <a16:creationId xmlns:a16="http://schemas.microsoft.com/office/drawing/2014/main" id="{82F691AA-E779-49B6-B52A-262F3AFACF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148" name="グループ化 147">
                        <a:extLst>
                          <a:ext uri="{FF2B5EF4-FFF2-40B4-BE49-F238E27FC236}">
                            <a16:creationId xmlns:a16="http://schemas.microsoft.com/office/drawing/2014/main" id="{AAAB7F9E-D87F-452E-BA1F-15EB8D9539C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149" name="正方形/長方形 148">
                          <a:extLst>
                            <a:ext uri="{FF2B5EF4-FFF2-40B4-BE49-F238E27FC236}">
                              <a16:creationId xmlns:a16="http://schemas.microsoft.com/office/drawing/2014/main" id="{A448FF8B-A12D-4AA3-A300-BBA69ECD56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0" name="正方形/長方形 149">
                          <a:extLst>
                            <a:ext uri="{FF2B5EF4-FFF2-40B4-BE49-F238E27FC236}">
                              <a16:creationId xmlns:a16="http://schemas.microsoft.com/office/drawing/2014/main" id="{3EF5053E-808C-462F-9CB4-51FF4C50EC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51534410-CECB-43BE-B803-705DB1B79BEC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024FB611-5691-4FC0-AE44-8863DE0EDB9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090F497-CF62-4DA3-84A3-B8652D7B6B03}"/>
                    </a:ext>
                  </a:extLst>
                </p:cNvPr>
                <p:cNvGrpSpPr/>
                <p:nvPr/>
              </p:nvGrpSpPr>
              <p:grpSpPr>
                <a:xfrm>
                  <a:off x="7518324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117" name="楕円 20">
                    <a:extLst>
                      <a:ext uri="{FF2B5EF4-FFF2-40B4-BE49-F238E27FC236}">
                        <a16:creationId xmlns:a16="http://schemas.microsoft.com/office/drawing/2014/main" id="{BF64E325-765A-4DED-86F8-FF74B9340880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EC17889D-A1E3-4CF9-90C3-FEB4810C071A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119" name="二等辺三角形 118">
                      <a:extLst>
                        <a:ext uri="{FF2B5EF4-FFF2-40B4-BE49-F238E27FC236}">
                          <a16:creationId xmlns:a16="http://schemas.microsoft.com/office/drawing/2014/main" id="{657AC716-B823-4E27-9B46-8491057A9A6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楕円 20">
                      <a:extLst>
                        <a:ext uri="{FF2B5EF4-FFF2-40B4-BE49-F238E27FC236}">
                          <a16:creationId xmlns:a16="http://schemas.microsoft.com/office/drawing/2014/main" id="{D30BE91A-9F16-4398-A4DE-022691A069FC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50EF0BDB-2FDD-4C6A-964B-1A3B7262434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31" name="フリーフォーム: 図形 130">
                        <a:extLst>
                          <a:ext uri="{FF2B5EF4-FFF2-40B4-BE49-F238E27FC236}">
                            <a16:creationId xmlns:a16="http://schemas.microsoft.com/office/drawing/2014/main" id="{ACD5BF09-3A52-4679-AFFE-0B8E8CCE04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2" name="フリーフォーム: 図形 131">
                        <a:extLst>
                          <a:ext uri="{FF2B5EF4-FFF2-40B4-BE49-F238E27FC236}">
                            <a16:creationId xmlns:a16="http://schemas.microsoft.com/office/drawing/2014/main" id="{BD462F8C-1603-4D33-A7C4-9C715582F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A1230078-35C3-4555-B66F-BB2F01B99324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129" name="フリーフォーム: 図形 128">
                        <a:extLst>
                          <a:ext uri="{FF2B5EF4-FFF2-40B4-BE49-F238E27FC236}">
                            <a16:creationId xmlns:a16="http://schemas.microsoft.com/office/drawing/2014/main" id="{E1FEBCD5-FE8A-4CED-8C78-601DCAEBBE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0" name="フリーフォーム: 図形 129">
                        <a:extLst>
                          <a:ext uri="{FF2B5EF4-FFF2-40B4-BE49-F238E27FC236}">
                            <a16:creationId xmlns:a16="http://schemas.microsoft.com/office/drawing/2014/main" id="{75B145BB-F52F-4314-AD77-5C52465EBE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3" name="楕円 20">
                      <a:extLst>
                        <a:ext uri="{FF2B5EF4-FFF2-40B4-BE49-F238E27FC236}">
                          <a16:creationId xmlns:a16="http://schemas.microsoft.com/office/drawing/2014/main" id="{9969DEFC-43AA-426F-A119-663B3F29F232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" name="楕円 20">
                      <a:extLst>
                        <a:ext uri="{FF2B5EF4-FFF2-40B4-BE49-F238E27FC236}">
                          <a16:creationId xmlns:a16="http://schemas.microsoft.com/office/drawing/2014/main" id="{5F5A48A1-2881-48DB-A23D-D28E6DF28F37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DD0A3EEC-475D-4FE5-A9EA-AE267B157E0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7F330A39-D3EA-412C-908F-187752CA04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フリーフォーム: 図形 126">
                      <a:extLst>
                        <a:ext uri="{FF2B5EF4-FFF2-40B4-BE49-F238E27FC236}">
                          <a16:creationId xmlns:a16="http://schemas.microsoft.com/office/drawing/2014/main" id="{4F259649-3559-4638-B855-006E8412A5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8" name="四角形: 角を丸くする 127">
                      <a:extLst>
                        <a:ext uri="{FF2B5EF4-FFF2-40B4-BE49-F238E27FC236}">
                          <a16:creationId xmlns:a16="http://schemas.microsoft.com/office/drawing/2014/main" id="{AC378FD7-B363-4BAC-971B-9FDAF25ED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DF92CFA7-7A91-4ED0-9EB5-43AFD1B5DBBB}"/>
                    </a:ext>
                  </a:extLst>
                </p:cNvPr>
                <p:cNvGrpSpPr/>
                <p:nvPr/>
              </p:nvGrpSpPr>
              <p:grpSpPr>
                <a:xfrm>
                  <a:off x="7341525" y="1272208"/>
                  <a:ext cx="1136982" cy="1150599"/>
                  <a:chOff x="3900908" y="495107"/>
                  <a:chExt cx="1136982" cy="1150599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A6759C75-737E-481D-BB08-D91112C23BCB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7"/>
                    <a:ext cx="1136982" cy="1150599"/>
                    <a:chOff x="4449879" y="2772559"/>
                    <a:chExt cx="834570" cy="844566"/>
                  </a:xfrm>
                </p:grpSpPr>
                <p:sp>
                  <p:nvSpPr>
                    <p:cNvPr id="106" name="円/楕円 708">
                      <a:extLst>
                        <a:ext uri="{FF2B5EF4-FFF2-40B4-BE49-F238E27FC236}">
                          <a16:creationId xmlns:a16="http://schemas.microsoft.com/office/drawing/2014/main" id="{B2699310-C8C6-4D85-B490-3C5094523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7" name="グループ化 106">
                      <a:extLst>
                        <a:ext uri="{FF2B5EF4-FFF2-40B4-BE49-F238E27FC236}">
                          <a16:creationId xmlns:a16="http://schemas.microsoft.com/office/drawing/2014/main" id="{B74CE661-E5D0-487B-997D-2C24F25C19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6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10" name="グループ化 109">
                        <a:extLst>
                          <a:ext uri="{FF2B5EF4-FFF2-40B4-BE49-F238E27FC236}">
                            <a16:creationId xmlns:a16="http://schemas.microsoft.com/office/drawing/2014/main" id="{87EFA5C6-E99B-4BEC-83F5-75D5BC3F62E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5" name="円/楕円 302">
                          <a:extLst>
                            <a:ext uri="{FF2B5EF4-FFF2-40B4-BE49-F238E27FC236}">
                              <a16:creationId xmlns:a16="http://schemas.microsoft.com/office/drawing/2014/main" id="{8B15DB8F-2F3E-4711-B3F2-03779997A6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6" name="円/楕円 303">
                          <a:extLst>
                            <a:ext uri="{FF2B5EF4-FFF2-40B4-BE49-F238E27FC236}">
                              <a16:creationId xmlns:a16="http://schemas.microsoft.com/office/drawing/2014/main" id="{99F1EBC5-E76B-4FF7-BAF3-2876606AF9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1" name="グループ化 110">
                        <a:extLst>
                          <a:ext uri="{FF2B5EF4-FFF2-40B4-BE49-F238E27FC236}">
                            <a16:creationId xmlns:a16="http://schemas.microsoft.com/office/drawing/2014/main" id="{5388BD59-90C5-4F96-A35C-46B17F84CD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300">
                          <a:extLst>
                            <a:ext uri="{FF2B5EF4-FFF2-40B4-BE49-F238E27FC236}">
                              <a16:creationId xmlns:a16="http://schemas.microsoft.com/office/drawing/2014/main" id="{7D75DA83-E436-4409-A33D-0BF15FA121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rgbClr val="FF99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301">
                          <a:extLst>
                            <a:ext uri="{FF2B5EF4-FFF2-40B4-BE49-F238E27FC236}">
                              <a16:creationId xmlns:a16="http://schemas.microsoft.com/office/drawing/2014/main" id="{4A5B6F71-C215-40BA-9369-275971DF2A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505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2" name="円/楕円 299">
                        <a:extLst>
                          <a:ext uri="{FF2B5EF4-FFF2-40B4-BE49-F238E27FC236}">
                            <a16:creationId xmlns:a16="http://schemas.microsoft.com/office/drawing/2014/main" id="{91CED25D-C53C-4C48-B75F-7C6F911AE5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9" name="正方形/長方形 67">
                      <a:extLst>
                        <a:ext uri="{FF2B5EF4-FFF2-40B4-BE49-F238E27FC236}">
                          <a16:creationId xmlns:a16="http://schemas.microsoft.com/office/drawing/2014/main" id="{9660C525-2E92-4281-AA6E-B7F6B54D2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B432C850-4127-434C-9947-C4D9645E379B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B70B5183-0B9D-4DFD-A26F-1419AC331BAB}"/>
                    </a:ext>
                  </a:extLst>
                </p:cNvPr>
                <p:cNvSpPr/>
                <p:nvPr/>
              </p:nvSpPr>
              <p:spPr>
                <a:xfrm>
                  <a:off x="7422108" y="1459115"/>
                  <a:ext cx="86406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B8509D52-66C9-4360-94A2-23C1121BACBC}"/>
                    </a:ext>
                  </a:extLst>
                </p:cNvPr>
                <p:cNvSpPr/>
                <p:nvPr/>
              </p:nvSpPr>
              <p:spPr>
                <a:xfrm flipH="1">
                  <a:off x="8322499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14B80BAE-BEC1-411A-B785-A0408B35EDCC}"/>
                  </a:ext>
                </a:extLst>
              </p:cNvPr>
              <p:cNvGrpSpPr/>
              <p:nvPr/>
            </p:nvGrpSpPr>
            <p:grpSpPr>
              <a:xfrm>
                <a:off x="7536796" y="1651003"/>
                <a:ext cx="753464" cy="316010"/>
                <a:chOff x="7536796" y="1651003"/>
                <a:chExt cx="753464" cy="316010"/>
              </a:xfrm>
            </p:grpSpPr>
            <p:sp>
              <p:nvSpPr>
                <p:cNvPr id="92" name="円/楕円 27">
                  <a:extLst>
                    <a:ext uri="{FF2B5EF4-FFF2-40B4-BE49-F238E27FC236}">
                      <a16:creationId xmlns:a16="http://schemas.microsoft.com/office/drawing/2014/main" id="{660DB46A-D298-419D-B913-F0C27CE2DCD7}"/>
                    </a:ext>
                  </a:extLst>
                </p:cNvPr>
                <p:cNvSpPr/>
                <p:nvPr/>
              </p:nvSpPr>
              <p:spPr>
                <a:xfrm>
                  <a:off x="7536796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27">
                  <a:extLst>
                    <a:ext uri="{FF2B5EF4-FFF2-40B4-BE49-F238E27FC236}">
                      <a16:creationId xmlns:a16="http://schemas.microsoft.com/office/drawing/2014/main" id="{FB3A1FDB-BF5A-471F-9D61-BDB843ABC51D}"/>
                    </a:ext>
                  </a:extLst>
                </p:cNvPr>
                <p:cNvSpPr/>
                <p:nvPr/>
              </p:nvSpPr>
              <p:spPr>
                <a:xfrm>
                  <a:off x="8066496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1837935-AD8E-4FE0-9180-927CD0E1A1D8}"/>
                    </a:ext>
                  </a:extLst>
                </p:cNvPr>
                <p:cNvSpPr/>
                <p:nvPr/>
              </p:nvSpPr>
              <p:spPr>
                <a:xfrm>
                  <a:off x="7564967" y="1779635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0FC9D75-C90B-4949-AD9A-E986D536DC52}"/>
                    </a:ext>
                  </a:extLst>
                </p:cNvPr>
                <p:cNvSpPr/>
                <p:nvPr/>
              </p:nvSpPr>
              <p:spPr>
                <a:xfrm>
                  <a:off x="8068969" y="1779635"/>
                  <a:ext cx="212386" cy="187378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0BB9389F-8085-4051-9BB7-4BDB6119185B}"/>
                  </a:ext>
                </a:extLst>
              </p:cNvPr>
              <p:cNvGrpSpPr/>
              <p:nvPr/>
            </p:nvGrpSpPr>
            <p:grpSpPr>
              <a:xfrm>
                <a:off x="7425234" y="1290435"/>
                <a:ext cx="910863" cy="930477"/>
                <a:chOff x="7425234" y="1290435"/>
                <a:chExt cx="910863" cy="930477"/>
              </a:xfrm>
            </p:grpSpPr>
            <p:sp>
              <p:nvSpPr>
                <p:cNvPr id="86" name="楕円 22">
                  <a:extLst>
                    <a:ext uri="{FF2B5EF4-FFF2-40B4-BE49-F238E27FC236}">
                      <a16:creationId xmlns:a16="http://schemas.microsoft.com/office/drawing/2014/main" id="{3FC0FDF1-E22A-4587-AD2D-8A8B7CCD5337}"/>
                    </a:ext>
                  </a:extLst>
                </p:cNvPr>
                <p:cNvSpPr/>
                <p:nvPr/>
              </p:nvSpPr>
              <p:spPr>
                <a:xfrm>
                  <a:off x="7902044" y="144460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22">
                  <a:extLst>
                    <a:ext uri="{FF2B5EF4-FFF2-40B4-BE49-F238E27FC236}">
                      <a16:creationId xmlns:a16="http://schemas.microsoft.com/office/drawing/2014/main" id="{C4476EF9-6B9E-45D9-BCB6-7FBFD6CC19D0}"/>
                    </a:ext>
                  </a:extLst>
                </p:cNvPr>
                <p:cNvSpPr/>
                <p:nvPr/>
              </p:nvSpPr>
              <p:spPr>
                <a:xfrm>
                  <a:off x="7600065" y="1290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2">
                  <a:extLst>
                    <a:ext uri="{FF2B5EF4-FFF2-40B4-BE49-F238E27FC236}">
                      <a16:creationId xmlns:a16="http://schemas.microsoft.com/office/drawing/2014/main" id="{E6BE89E8-D173-492D-962B-55EB3E750AE5}"/>
                    </a:ext>
                  </a:extLst>
                </p:cNvPr>
                <p:cNvSpPr/>
                <p:nvPr/>
              </p:nvSpPr>
              <p:spPr>
                <a:xfrm>
                  <a:off x="8225334" y="140525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22">
                  <a:extLst>
                    <a:ext uri="{FF2B5EF4-FFF2-40B4-BE49-F238E27FC236}">
                      <a16:creationId xmlns:a16="http://schemas.microsoft.com/office/drawing/2014/main" id="{A0BD8A57-0A06-491C-A197-412D88D3D4EB}"/>
                    </a:ext>
                  </a:extLst>
                </p:cNvPr>
                <p:cNvSpPr/>
                <p:nvPr/>
              </p:nvSpPr>
              <p:spPr>
                <a:xfrm>
                  <a:off x="7425234" y="156718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22">
                  <a:extLst>
                    <a:ext uri="{FF2B5EF4-FFF2-40B4-BE49-F238E27FC236}">
                      <a16:creationId xmlns:a16="http://schemas.microsoft.com/office/drawing/2014/main" id="{113D261A-9AC1-45C0-91D2-DEF4B3F7CB0A}"/>
                    </a:ext>
                  </a:extLst>
                </p:cNvPr>
                <p:cNvSpPr/>
                <p:nvPr/>
              </p:nvSpPr>
              <p:spPr>
                <a:xfrm>
                  <a:off x="7582397" y="205295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EF7D04E5-AFC7-973B-765F-2AB4EC20A8E1}"/>
                </a:ext>
              </a:extLst>
            </p:cNvPr>
            <p:cNvSpPr/>
            <p:nvPr/>
          </p:nvSpPr>
          <p:spPr>
            <a:xfrm>
              <a:off x="6824838" y="191952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27">
              <a:extLst>
                <a:ext uri="{FF2B5EF4-FFF2-40B4-BE49-F238E27FC236}">
                  <a16:creationId xmlns:a16="http://schemas.microsoft.com/office/drawing/2014/main" id="{B34BAE29-226C-7D47-9F5F-4FE001678F1D}"/>
                </a:ext>
              </a:extLst>
            </p:cNvPr>
            <p:cNvSpPr/>
            <p:nvPr/>
          </p:nvSpPr>
          <p:spPr>
            <a:xfrm>
              <a:off x="7735686" y="2243654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0773DEEA-5E6C-583A-009A-23402E0F553C}"/>
                </a:ext>
              </a:extLst>
            </p:cNvPr>
            <p:cNvGrpSpPr/>
            <p:nvPr/>
          </p:nvGrpSpPr>
          <p:grpSpPr>
            <a:xfrm rot="20545010">
              <a:off x="8247886" y="2525973"/>
              <a:ext cx="241333" cy="467181"/>
              <a:chOff x="2416559" y="2910012"/>
              <a:chExt cx="250677" cy="541439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D5691392-36BE-B778-110D-82D7EF87F181}"/>
                  </a:ext>
                </a:extLst>
              </p:cNvPr>
              <p:cNvSpPr/>
              <p:nvPr/>
            </p:nvSpPr>
            <p:spPr>
              <a:xfrm rot="21234851" flipH="1">
                <a:off x="2433439" y="3404885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D04C59AD-A884-0F79-EE3E-E2E08E482F7E}"/>
                  </a:ext>
                </a:extLst>
              </p:cNvPr>
              <p:cNvSpPr/>
              <p:nvPr/>
            </p:nvSpPr>
            <p:spPr>
              <a:xfrm flipH="1">
                <a:off x="2416559" y="2910012"/>
                <a:ext cx="233287" cy="523703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184001"/>
                  <a:gd name="connsiteY0" fmla="*/ 709545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  <a:gd name="connsiteX0" fmla="*/ 0 w 202969"/>
                  <a:gd name="connsiteY0" fmla="*/ 301793 h 301793"/>
                  <a:gd name="connsiteX1" fmla="*/ 202969 w 202969"/>
                  <a:gd name="connsiteY1" fmla="*/ 0 h 301793"/>
                  <a:gd name="connsiteX2" fmla="*/ 184001 w 202969"/>
                  <a:gd name="connsiteY2" fmla="*/ 301793 h 301793"/>
                  <a:gd name="connsiteX3" fmla="*/ 0 w 202969"/>
                  <a:gd name="connsiteY3" fmla="*/ 301793 h 301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69" h="301793">
                    <a:moveTo>
                      <a:pt x="0" y="301793"/>
                    </a:moveTo>
                    <a:cubicBezTo>
                      <a:pt x="15110" y="160382"/>
                      <a:pt x="5743" y="87840"/>
                      <a:pt x="202969" y="0"/>
                    </a:cubicBezTo>
                    <a:lnTo>
                      <a:pt x="184001" y="301793"/>
                    </a:lnTo>
                    <a:lnTo>
                      <a:pt x="0" y="301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9AD4C4E8-B376-47C6-4E9E-AB3B4BFAE1D9}"/>
                  </a:ext>
                </a:extLst>
              </p:cNvPr>
              <p:cNvSpPr/>
              <p:nvPr/>
            </p:nvSpPr>
            <p:spPr>
              <a:xfrm rot="21234851" flipH="1">
                <a:off x="2431190" y="3339618"/>
                <a:ext cx="233797" cy="11183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62000190-487B-7AA0-289E-1D1DDC12ED11}"/>
                  </a:ext>
                </a:extLst>
              </p:cNvPr>
              <p:cNvSpPr/>
              <p:nvPr/>
            </p:nvSpPr>
            <p:spPr>
              <a:xfrm rot="21234851" flipH="1">
                <a:off x="2429031" y="3363546"/>
                <a:ext cx="233797" cy="2347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39F042A5-7A41-B56C-0E94-2B3693592DEA}"/>
                </a:ext>
              </a:extLst>
            </p:cNvPr>
            <p:cNvGrpSpPr/>
            <p:nvPr/>
          </p:nvGrpSpPr>
          <p:grpSpPr>
            <a:xfrm>
              <a:off x="8012629" y="1750882"/>
              <a:ext cx="312172" cy="669649"/>
              <a:chOff x="2191349" y="1770013"/>
              <a:chExt cx="312172" cy="669649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CB13D52-6F18-A7B7-53ED-88CA29AC720F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888FCECD-6CF7-3620-8A93-6E12AEB4406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9E33AE05-4599-5A7A-E342-11C8FAB95EA0}"/>
                </a:ext>
              </a:extLst>
            </p:cNvPr>
            <p:cNvSpPr/>
            <p:nvPr/>
          </p:nvSpPr>
          <p:spPr>
            <a:xfrm rot="20542719">
              <a:off x="8180422" y="2083596"/>
              <a:ext cx="254238" cy="988229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2D3FE63E-8FDD-72FA-CF80-C3F0EE994830}"/>
              </a:ext>
            </a:extLst>
          </p:cNvPr>
          <p:cNvGrpSpPr/>
          <p:nvPr/>
        </p:nvGrpSpPr>
        <p:grpSpPr>
          <a:xfrm>
            <a:off x="984755" y="4199531"/>
            <a:ext cx="1543759" cy="2244557"/>
            <a:chOff x="984755" y="4199531"/>
            <a:chExt cx="1543759" cy="2244557"/>
          </a:xfrm>
        </p:grpSpPr>
        <p:sp>
          <p:nvSpPr>
            <p:cNvPr id="405" name="円/楕円 637">
              <a:extLst>
                <a:ext uri="{FF2B5EF4-FFF2-40B4-BE49-F238E27FC236}">
                  <a16:creationId xmlns:a16="http://schemas.microsoft.com/office/drawing/2014/main" id="{37F57738-9F6E-3B30-196E-795A7FCF2634}"/>
                </a:ext>
              </a:extLst>
            </p:cNvPr>
            <p:cNvSpPr/>
            <p:nvPr/>
          </p:nvSpPr>
          <p:spPr>
            <a:xfrm>
              <a:off x="2286982" y="5131803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BC2348C8-EAD4-AA62-EE09-DBAB67540350}"/>
                </a:ext>
              </a:extLst>
            </p:cNvPr>
            <p:cNvSpPr/>
            <p:nvPr/>
          </p:nvSpPr>
          <p:spPr>
            <a:xfrm rot="18900000">
              <a:off x="2251722" y="5423497"/>
              <a:ext cx="276792" cy="63826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3C930FF-3F8D-4D41-8674-141DB6BD816F}"/>
                </a:ext>
              </a:extLst>
            </p:cNvPr>
            <p:cNvGrpSpPr/>
            <p:nvPr/>
          </p:nvGrpSpPr>
          <p:grpSpPr>
            <a:xfrm>
              <a:off x="1416115" y="4199531"/>
              <a:ext cx="1102866" cy="2244557"/>
              <a:chOff x="1440989" y="4194817"/>
              <a:chExt cx="1102866" cy="2244557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9C48790D-6E96-4399-97E1-943933312834}"/>
                  </a:ext>
                </a:extLst>
              </p:cNvPr>
              <p:cNvGrpSpPr/>
              <p:nvPr/>
            </p:nvGrpSpPr>
            <p:grpSpPr>
              <a:xfrm>
                <a:off x="1440989" y="4281315"/>
                <a:ext cx="1102866" cy="2158059"/>
                <a:chOff x="1440989" y="4281315"/>
                <a:chExt cx="1102866" cy="2158059"/>
              </a:xfrm>
            </p:grpSpPr>
            <p:sp>
              <p:nvSpPr>
                <p:cNvPr id="324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1631662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FACA3E4A-F504-4A7E-82E0-26D3DD370B8A}"/>
                    </a:ext>
                  </a:extLst>
                </p:cNvPr>
                <p:cNvGrpSpPr/>
                <p:nvPr/>
              </p:nvGrpSpPr>
              <p:grpSpPr>
                <a:xfrm>
                  <a:off x="1440989" y="5203617"/>
                  <a:ext cx="987506" cy="1235757"/>
                  <a:chOff x="284972" y="5203617"/>
                  <a:chExt cx="987506" cy="1235757"/>
                </a:xfrm>
              </p:grpSpPr>
              <p:sp>
                <p:nvSpPr>
                  <p:cNvPr id="343" name="正方形/長方形 342">
                    <a:extLst>
                      <a:ext uri="{FF2B5EF4-FFF2-40B4-BE49-F238E27FC236}">
                        <a16:creationId xmlns:a16="http://schemas.microsoft.com/office/drawing/2014/main" id="{E2A7389F-3E54-4D56-BA04-FDCD7F0889E6}"/>
                      </a:ext>
                    </a:extLst>
                  </p:cNvPr>
                  <p:cNvSpPr/>
                  <p:nvPr/>
                </p:nvSpPr>
                <p:spPr>
                  <a:xfrm>
                    <a:off x="358467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97C4B43-05DE-4ED7-B478-B1FC4804121F}"/>
                      </a:ext>
                    </a:extLst>
                  </p:cNvPr>
                  <p:cNvSpPr/>
                  <p:nvPr/>
                </p:nvSpPr>
                <p:spPr>
                  <a:xfrm>
                    <a:off x="284972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7" name="四角形: 上の 2 つの角を丸める 346">
                    <a:extLst>
                      <a:ext uri="{FF2B5EF4-FFF2-40B4-BE49-F238E27FC236}">
                        <a16:creationId xmlns:a16="http://schemas.microsoft.com/office/drawing/2014/main" id="{E05EBFD7-024B-4B42-94C7-B642E41B28EA}"/>
                      </a:ext>
                    </a:extLst>
                  </p:cNvPr>
                  <p:cNvSpPr/>
                  <p:nvPr/>
                </p:nvSpPr>
                <p:spPr>
                  <a:xfrm>
                    <a:off x="422020" y="5428846"/>
                    <a:ext cx="850458" cy="1010528"/>
                  </a:xfrm>
                  <a:prstGeom prst="round2SameRect">
                    <a:avLst>
                      <a:gd name="adj1" fmla="val 31247"/>
                      <a:gd name="adj2" fmla="val 0"/>
                    </a:avLst>
                  </a:pr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7CF23338-C865-4132-AFF8-148CBB01EDDE}"/>
                      </a:ext>
                    </a:extLst>
                  </p:cNvPr>
                  <p:cNvSpPr/>
                  <p:nvPr/>
                </p:nvSpPr>
                <p:spPr>
                  <a:xfrm>
                    <a:off x="590354" y="5203617"/>
                    <a:ext cx="513790" cy="344913"/>
                  </a:xfrm>
                  <a:custGeom>
                    <a:avLst/>
                    <a:gdLst>
                      <a:gd name="connsiteX0" fmla="*/ 179909 w 513790"/>
                      <a:gd name="connsiteY0" fmla="*/ 0 h 344913"/>
                      <a:gd name="connsiteX1" fmla="*/ 345527 w 513790"/>
                      <a:gd name="connsiteY1" fmla="*/ 0 h 344913"/>
                      <a:gd name="connsiteX2" fmla="*/ 367024 w 513790"/>
                      <a:gd name="connsiteY2" fmla="*/ 225229 h 344913"/>
                      <a:gd name="connsiteX3" fmla="*/ 444957 w 513790"/>
                      <a:gd name="connsiteY3" fmla="*/ 225229 h 344913"/>
                      <a:gd name="connsiteX4" fmla="*/ 492755 w 513790"/>
                      <a:gd name="connsiteY4" fmla="*/ 230048 h 344913"/>
                      <a:gd name="connsiteX5" fmla="*/ 509490 w 513790"/>
                      <a:gd name="connsiteY5" fmla="*/ 235243 h 344913"/>
                      <a:gd name="connsiteX6" fmla="*/ 513790 w 513790"/>
                      <a:gd name="connsiteY6" fmla="*/ 250858 h 344913"/>
                      <a:gd name="connsiteX7" fmla="*/ 256895 w 513790"/>
                      <a:gd name="connsiteY7" fmla="*/ 344913 h 344913"/>
                      <a:gd name="connsiteX8" fmla="*/ 0 w 513790"/>
                      <a:gd name="connsiteY8" fmla="*/ 250858 h 344913"/>
                      <a:gd name="connsiteX9" fmla="*/ 4300 w 513790"/>
                      <a:gd name="connsiteY9" fmla="*/ 235243 h 344913"/>
                      <a:gd name="connsiteX10" fmla="*/ 21036 w 513790"/>
                      <a:gd name="connsiteY10" fmla="*/ 230048 h 344913"/>
                      <a:gd name="connsiteX11" fmla="*/ 68833 w 513790"/>
                      <a:gd name="connsiteY11" fmla="*/ 225229 h 344913"/>
                      <a:gd name="connsiteX12" fmla="*/ 158412 w 513790"/>
                      <a:gd name="connsiteY12" fmla="*/ 225229 h 344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13790" h="344913">
                        <a:moveTo>
                          <a:pt x="179909" y="0"/>
                        </a:moveTo>
                        <a:lnTo>
                          <a:pt x="345527" y="0"/>
                        </a:lnTo>
                        <a:lnTo>
                          <a:pt x="367024" y="225229"/>
                        </a:lnTo>
                        <a:lnTo>
                          <a:pt x="444957" y="225229"/>
                        </a:lnTo>
                        <a:cubicBezTo>
                          <a:pt x="461330" y="225229"/>
                          <a:pt x="477316" y="226888"/>
                          <a:pt x="492755" y="230048"/>
                        </a:cubicBezTo>
                        <a:lnTo>
                          <a:pt x="509490" y="235243"/>
                        </a:lnTo>
                        <a:lnTo>
                          <a:pt x="513790" y="250858"/>
                        </a:lnTo>
                        <a:cubicBezTo>
                          <a:pt x="513790" y="302803"/>
                          <a:pt x="398774" y="344913"/>
                          <a:pt x="256895" y="344913"/>
                        </a:cubicBezTo>
                        <a:cubicBezTo>
                          <a:pt x="115016" y="344913"/>
                          <a:pt x="0" y="302803"/>
                          <a:pt x="0" y="250858"/>
                        </a:cubicBezTo>
                        <a:lnTo>
                          <a:pt x="4300" y="235243"/>
                        </a:lnTo>
                        <a:lnTo>
                          <a:pt x="21036" y="230048"/>
                        </a:lnTo>
                        <a:cubicBezTo>
                          <a:pt x="36475" y="226888"/>
                          <a:pt x="52460" y="225229"/>
                          <a:pt x="68833" y="225229"/>
                        </a:cubicBezTo>
                        <a:lnTo>
                          <a:pt x="158412" y="22522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A3EA872D-7F07-4CFD-9B72-E87ABBC546F5}"/>
                      </a:ext>
                    </a:extLst>
                  </p:cNvPr>
                  <p:cNvSpPr/>
                  <p:nvPr/>
                </p:nvSpPr>
                <p:spPr>
                  <a:xfrm>
                    <a:off x="561670" y="5418301"/>
                    <a:ext cx="572833" cy="236960"/>
                  </a:xfrm>
                  <a:custGeom>
                    <a:avLst/>
                    <a:gdLst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192800 w 572833"/>
                      <a:gd name="connsiteY11" fmla="*/ 140309 h 236960"/>
                      <a:gd name="connsiteX12" fmla="*/ 203697 w 572833"/>
                      <a:gd name="connsiteY12" fmla="*/ 121970 h 236960"/>
                      <a:gd name="connsiteX13" fmla="*/ 204672 w 572833"/>
                      <a:gd name="connsiteY13" fmla="*/ 121413 h 236960"/>
                      <a:gd name="connsiteX14" fmla="*/ 253070 w 572833"/>
                      <a:gd name="connsiteY14" fmla="*/ 127576 h 236960"/>
                      <a:gd name="connsiteX15" fmla="*/ 258332 w 572833"/>
                      <a:gd name="connsiteY15" fmla="*/ 136609 h 236960"/>
                      <a:gd name="connsiteX16" fmla="*/ 258427 w 572833"/>
                      <a:gd name="connsiteY16" fmla="*/ 144197 h 236960"/>
                      <a:gd name="connsiteX17" fmla="*/ 260599 w 572833"/>
                      <a:gd name="connsiteY17" fmla="*/ 136478 h 236960"/>
                      <a:gd name="connsiteX18" fmla="*/ 267694 w 572833"/>
                      <a:gd name="connsiteY18" fmla="*/ 129438 h 236960"/>
                      <a:gd name="connsiteX19" fmla="*/ 289758 w 572833"/>
                      <a:gd name="connsiteY19" fmla="*/ 132248 h 236960"/>
                      <a:gd name="connsiteX20" fmla="*/ 310265 w 572833"/>
                      <a:gd name="connsiteY20" fmla="*/ 129637 h 236960"/>
                      <a:gd name="connsiteX21" fmla="*/ 316636 w 572833"/>
                      <a:gd name="connsiteY21" fmla="*/ 135958 h 236960"/>
                      <a:gd name="connsiteX22" fmla="*/ 321124 w 572833"/>
                      <a:gd name="connsiteY22" fmla="*/ 128254 h 236960"/>
                      <a:gd name="connsiteX23" fmla="*/ 371473 w 572833"/>
                      <a:gd name="connsiteY23" fmla="*/ 121842 h 236960"/>
                      <a:gd name="connsiteX24" fmla="*/ 385713 w 572833"/>
                      <a:gd name="connsiteY24" fmla="*/ 145807 h 236960"/>
                      <a:gd name="connsiteX25" fmla="*/ 379154 w 572833"/>
                      <a:gd name="connsiteY25" fmla="*/ 120035 h 236960"/>
                      <a:gd name="connsiteX26" fmla="*/ 447101 w 572833"/>
                      <a:gd name="connsiteY26" fmla="*/ 91138 h 236960"/>
                      <a:gd name="connsiteX27" fmla="*/ 494789 w 572833"/>
                      <a:gd name="connsiteY27" fmla="*/ 46523 h 236960"/>
                      <a:gd name="connsiteX28" fmla="*/ 509176 w 572833"/>
                      <a:gd name="connsiteY28" fmla="*/ 1572 h 236960"/>
                      <a:gd name="connsiteX29" fmla="*/ 538058 w 572833"/>
                      <a:gd name="connsiteY29" fmla="*/ 8923 h 236960"/>
                      <a:gd name="connsiteX30" fmla="*/ 569036 w 572833"/>
                      <a:gd name="connsiteY30" fmla="*/ 72991 h 236960"/>
                      <a:gd name="connsiteX31" fmla="*/ 539965 w 572833"/>
                      <a:gd name="connsiteY31" fmla="*/ 88863 h 236960"/>
                      <a:gd name="connsiteX32" fmla="*/ 511177 w 572833"/>
                      <a:gd name="connsiteY32" fmla="*/ 81534 h 236960"/>
                      <a:gd name="connsiteX33" fmla="*/ 526422 w 572833"/>
                      <a:gd name="connsiteY33" fmla="*/ 108723 h 236960"/>
                      <a:gd name="connsiteX34" fmla="*/ 518615 w 572833"/>
                      <a:gd name="connsiteY34" fmla="*/ 140911 h 236960"/>
                      <a:gd name="connsiteX35" fmla="*/ 486427 w 572833"/>
                      <a:gd name="connsiteY35" fmla="*/ 148718 h 236960"/>
                      <a:gd name="connsiteX36" fmla="*/ 462492 w 572833"/>
                      <a:gd name="connsiteY36" fmla="*/ 135297 h 236960"/>
                      <a:gd name="connsiteX37" fmla="*/ 469512 w 572833"/>
                      <a:gd name="connsiteY37" fmla="*/ 162879 h 236960"/>
                      <a:gd name="connsiteX38" fmla="*/ 453641 w 572833"/>
                      <a:gd name="connsiteY38" fmla="*/ 191949 h 236960"/>
                      <a:gd name="connsiteX39" fmla="*/ 420529 w 572833"/>
                      <a:gd name="connsiteY39" fmla="*/ 191160 h 236960"/>
                      <a:gd name="connsiteX40" fmla="*/ 393229 w 572833"/>
                      <a:gd name="connsiteY40" fmla="*/ 164537 h 236960"/>
                      <a:gd name="connsiteX41" fmla="*/ 392762 w 572833"/>
                      <a:gd name="connsiteY41" fmla="*/ 201817 h 236960"/>
                      <a:gd name="connsiteX42" fmla="*/ 369906 w 572833"/>
                      <a:gd name="connsiteY42" fmla="*/ 225789 h 236960"/>
                      <a:gd name="connsiteX43" fmla="*/ 338127 w 572833"/>
                      <a:gd name="connsiteY43" fmla="*/ 216456 h 236960"/>
                      <a:gd name="connsiteX44" fmla="*/ 324523 w 572833"/>
                      <a:gd name="connsiteY44" fmla="*/ 193562 h 236960"/>
                      <a:gd name="connsiteX45" fmla="*/ 317161 w 572833"/>
                      <a:gd name="connsiteY45" fmla="*/ 219720 h 236960"/>
                      <a:gd name="connsiteX46" fmla="*/ 288880 w 572833"/>
                      <a:gd name="connsiteY46" fmla="*/ 236960 h 236960"/>
                      <a:gd name="connsiteX47" fmla="*/ 260599 w 572833"/>
                      <a:gd name="connsiteY47" fmla="*/ 219720 h 236960"/>
                      <a:gd name="connsiteX48" fmla="*/ 252429 w 572833"/>
                      <a:gd name="connsiteY48" fmla="*/ 190691 h 236960"/>
                      <a:gd name="connsiteX49" fmla="*/ 236787 w 572833"/>
                      <a:gd name="connsiteY49" fmla="*/ 217015 h 236960"/>
                      <a:gd name="connsiteX50" fmla="*/ 205008 w 572833"/>
                      <a:gd name="connsiteY50" fmla="*/ 226348 h 236960"/>
                      <a:gd name="connsiteX51" fmla="*/ 182152 w 572833"/>
                      <a:gd name="connsiteY51" fmla="*/ 202376 h 236960"/>
                      <a:gd name="connsiteX52" fmla="*/ 181724 w 572833"/>
                      <a:gd name="connsiteY52" fmla="*/ 168264 h 236960"/>
                      <a:gd name="connsiteX53" fmla="*/ 156036 w 572833"/>
                      <a:gd name="connsiteY53" fmla="*/ 193315 h 236960"/>
                      <a:gd name="connsiteX54" fmla="*/ 122924 w 572833"/>
                      <a:gd name="connsiteY54" fmla="*/ 194104 h 236960"/>
                      <a:gd name="connsiteX55" fmla="*/ 107053 w 572833"/>
                      <a:gd name="connsiteY55" fmla="*/ 165034 h 236960"/>
                      <a:gd name="connsiteX56" fmla="*/ 114525 w 572833"/>
                      <a:gd name="connsiteY56" fmla="*/ 135675 h 236960"/>
                      <a:gd name="connsiteX57" fmla="*/ 88547 w 572833"/>
                      <a:gd name="connsiteY57" fmla="*/ 150242 h 236960"/>
                      <a:gd name="connsiteX58" fmla="*/ 56359 w 572833"/>
                      <a:gd name="connsiteY58" fmla="*/ 142435 h 236960"/>
                      <a:gd name="connsiteX59" fmla="*/ 48552 w 572833"/>
                      <a:gd name="connsiteY59" fmla="*/ 110247 h 236960"/>
                      <a:gd name="connsiteX60" fmla="*/ 65150 w 572833"/>
                      <a:gd name="connsiteY60" fmla="*/ 80647 h 236960"/>
                      <a:gd name="connsiteX61" fmla="*/ 32868 w 572833"/>
                      <a:gd name="connsiteY61" fmla="*/ 88864 h 236960"/>
                      <a:gd name="connsiteX62" fmla="*/ 3797 w 572833"/>
                      <a:gd name="connsiteY62" fmla="*/ 72992 h 236960"/>
                      <a:gd name="connsiteX63" fmla="*/ 34774 w 572833"/>
                      <a:gd name="connsiteY63" fmla="*/ 8925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203697 w 572833"/>
                      <a:gd name="connsiteY11" fmla="*/ 121970 h 236960"/>
                      <a:gd name="connsiteX12" fmla="*/ 204672 w 572833"/>
                      <a:gd name="connsiteY12" fmla="*/ 121413 h 236960"/>
                      <a:gd name="connsiteX13" fmla="*/ 253070 w 572833"/>
                      <a:gd name="connsiteY13" fmla="*/ 127576 h 236960"/>
                      <a:gd name="connsiteX14" fmla="*/ 258332 w 572833"/>
                      <a:gd name="connsiteY14" fmla="*/ 136609 h 236960"/>
                      <a:gd name="connsiteX15" fmla="*/ 258427 w 572833"/>
                      <a:gd name="connsiteY15" fmla="*/ 144197 h 236960"/>
                      <a:gd name="connsiteX16" fmla="*/ 260599 w 572833"/>
                      <a:gd name="connsiteY16" fmla="*/ 136478 h 236960"/>
                      <a:gd name="connsiteX17" fmla="*/ 267694 w 572833"/>
                      <a:gd name="connsiteY17" fmla="*/ 129438 h 236960"/>
                      <a:gd name="connsiteX18" fmla="*/ 289758 w 572833"/>
                      <a:gd name="connsiteY18" fmla="*/ 132248 h 236960"/>
                      <a:gd name="connsiteX19" fmla="*/ 310265 w 572833"/>
                      <a:gd name="connsiteY19" fmla="*/ 129637 h 236960"/>
                      <a:gd name="connsiteX20" fmla="*/ 316636 w 572833"/>
                      <a:gd name="connsiteY20" fmla="*/ 135958 h 236960"/>
                      <a:gd name="connsiteX21" fmla="*/ 321124 w 572833"/>
                      <a:gd name="connsiteY21" fmla="*/ 128254 h 236960"/>
                      <a:gd name="connsiteX22" fmla="*/ 371473 w 572833"/>
                      <a:gd name="connsiteY22" fmla="*/ 121842 h 236960"/>
                      <a:gd name="connsiteX23" fmla="*/ 385713 w 572833"/>
                      <a:gd name="connsiteY23" fmla="*/ 145807 h 236960"/>
                      <a:gd name="connsiteX24" fmla="*/ 379154 w 572833"/>
                      <a:gd name="connsiteY24" fmla="*/ 120035 h 236960"/>
                      <a:gd name="connsiteX25" fmla="*/ 447101 w 572833"/>
                      <a:gd name="connsiteY25" fmla="*/ 91138 h 236960"/>
                      <a:gd name="connsiteX26" fmla="*/ 494789 w 572833"/>
                      <a:gd name="connsiteY26" fmla="*/ 46523 h 236960"/>
                      <a:gd name="connsiteX27" fmla="*/ 509176 w 572833"/>
                      <a:gd name="connsiteY27" fmla="*/ 1572 h 236960"/>
                      <a:gd name="connsiteX28" fmla="*/ 538058 w 572833"/>
                      <a:gd name="connsiteY28" fmla="*/ 8923 h 236960"/>
                      <a:gd name="connsiteX29" fmla="*/ 569036 w 572833"/>
                      <a:gd name="connsiteY29" fmla="*/ 72991 h 236960"/>
                      <a:gd name="connsiteX30" fmla="*/ 539965 w 572833"/>
                      <a:gd name="connsiteY30" fmla="*/ 88863 h 236960"/>
                      <a:gd name="connsiteX31" fmla="*/ 511177 w 572833"/>
                      <a:gd name="connsiteY31" fmla="*/ 81534 h 236960"/>
                      <a:gd name="connsiteX32" fmla="*/ 526422 w 572833"/>
                      <a:gd name="connsiteY32" fmla="*/ 108723 h 236960"/>
                      <a:gd name="connsiteX33" fmla="*/ 518615 w 572833"/>
                      <a:gd name="connsiteY33" fmla="*/ 140911 h 236960"/>
                      <a:gd name="connsiteX34" fmla="*/ 486427 w 572833"/>
                      <a:gd name="connsiteY34" fmla="*/ 148718 h 236960"/>
                      <a:gd name="connsiteX35" fmla="*/ 462492 w 572833"/>
                      <a:gd name="connsiteY35" fmla="*/ 135297 h 236960"/>
                      <a:gd name="connsiteX36" fmla="*/ 469512 w 572833"/>
                      <a:gd name="connsiteY36" fmla="*/ 162879 h 236960"/>
                      <a:gd name="connsiteX37" fmla="*/ 453641 w 572833"/>
                      <a:gd name="connsiteY37" fmla="*/ 191949 h 236960"/>
                      <a:gd name="connsiteX38" fmla="*/ 420529 w 572833"/>
                      <a:gd name="connsiteY38" fmla="*/ 191160 h 236960"/>
                      <a:gd name="connsiteX39" fmla="*/ 393229 w 572833"/>
                      <a:gd name="connsiteY39" fmla="*/ 164537 h 236960"/>
                      <a:gd name="connsiteX40" fmla="*/ 392762 w 572833"/>
                      <a:gd name="connsiteY40" fmla="*/ 201817 h 236960"/>
                      <a:gd name="connsiteX41" fmla="*/ 369906 w 572833"/>
                      <a:gd name="connsiteY41" fmla="*/ 225789 h 236960"/>
                      <a:gd name="connsiteX42" fmla="*/ 338127 w 572833"/>
                      <a:gd name="connsiteY42" fmla="*/ 216456 h 236960"/>
                      <a:gd name="connsiteX43" fmla="*/ 324523 w 572833"/>
                      <a:gd name="connsiteY43" fmla="*/ 193562 h 236960"/>
                      <a:gd name="connsiteX44" fmla="*/ 317161 w 572833"/>
                      <a:gd name="connsiteY44" fmla="*/ 219720 h 236960"/>
                      <a:gd name="connsiteX45" fmla="*/ 288880 w 572833"/>
                      <a:gd name="connsiteY45" fmla="*/ 236960 h 236960"/>
                      <a:gd name="connsiteX46" fmla="*/ 260599 w 572833"/>
                      <a:gd name="connsiteY46" fmla="*/ 219720 h 236960"/>
                      <a:gd name="connsiteX47" fmla="*/ 252429 w 572833"/>
                      <a:gd name="connsiteY47" fmla="*/ 190691 h 236960"/>
                      <a:gd name="connsiteX48" fmla="*/ 236787 w 572833"/>
                      <a:gd name="connsiteY48" fmla="*/ 217015 h 236960"/>
                      <a:gd name="connsiteX49" fmla="*/ 205008 w 572833"/>
                      <a:gd name="connsiteY49" fmla="*/ 226348 h 236960"/>
                      <a:gd name="connsiteX50" fmla="*/ 182152 w 572833"/>
                      <a:gd name="connsiteY50" fmla="*/ 202376 h 236960"/>
                      <a:gd name="connsiteX51" fmla="*/ 181724 w 572833"/>
                      <a:gd name="connsiteY51" fmla="*/ 168264 h 236960"/>
                      <a:gd name="connsiteX52" fmla="*/ 156036 w 572833"/>
                      <a:gd name="connsiteY52" fmla="*/ 193315 h 236960"/>
                      <a:gd name="connsiteX53" fmla="*/ 122924 w 572833"/>
                      <a:gd name="connsiteY53" fmla="*/ 194104 h 236960"/>
                      <a:gd name="connsiteX54" fmla="*/ 107053 w 572833"/>
                      <a:gd name="connsiteY54" fmla="*/ 165034 h 236960"/>
                      <a:gd name="connsiteX55" fmla="*/ 114525 w 572833"/>
                      <a:gd name="connsiteY55" fmla="*/ 135675 h 236960"/>
                      <a:gd name="connsiteX56" fmla="*/ 88547 w 572833"/>
                      <a:gd name="connsiteY56" fmla="*/ 150242 h 236960"/>
                      <a:gd name="connsiteX57" fmla="*/ 56359 w 572833"/>
                      <a:gd name="connsiteY57" fmla="*/ 142435 h 236960"/>
                      <a:gd name="connsiteX58" fmla="*/ 48552 w 572833"/>
                      <a:gd name="connsiteY58" fmla="*/ 110247 h 236960"/>
                      <a:gd name="connsiteX59" fmla="*/ 65150 w 572833"/>
                      <a:gd name="connsiteY59" fmla="*/ 80647 h 236960"/>
                      <a:gd name="connsiteX60" fmla="*/ 32868 w 572833"/>
                      <a:gd name="connsiteY60" fmla="*/ 88864 h 236960"/>
                      <a:gd name="connsiteX61" fmla="*/ 3797 w 572833"/>
                      <a:gd name="connsiteY61" fmla="*/ 72992 h 236960"/>
                      <a:gd name="connsiteX62" fmla="*/ 34774 w 572833"/>
                      <a:gd name="connsiteY62" fmla="*/ 8925 h 236960"/>
                      <a:gd name="connsiteX63" fmla="*/ 69837 w 572833"/>
                      <a:gd name="connsiteY6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85713 w 572833"/>
                      <a:gd name="connsiteY22" fmla="*/ 145807 h 236960"/>
                      <a:gd name="connsiteX23" fmla="*/ 379154 w 572833"/>
                      <a:gd name="connsiteY23" fmla="*/ 120035 h 236960"/>
                      <a:gd name="connsiteX24" fmla="*/ 447101 w 572833"/>
                      <a:gd name="connsiteY24" fmla="*/ 91138 h 236960"/>
                      <a:gd name="connsiteX25" fmla="*/ 494789 w 572833"/>
                      <a:gd name="connsiteY25" fmla="*/ 46523 h 236960"/>
                      <a:gd name="connsiteX26" fmla="*/ 509176 w 572833"/>
                      <a:gd name="connsiteY26" fmla="*/ 1572 h 236960"/>
                      <a:gd name="connsiteX27" fmla="*/ 538058 w 572833"/>
                      <a:gd name="connsiteY27" fmla="*/ 8923 h 236960"/>
                      <a:gd name="connsiteX28" fmla="*/ 569036 w 572833"/>
                      <a:gd name="connsiteY28" fmla="*/ 72991 h 236960"/>
                      <a:gd name="connsiteX29" fmla="*/ 539965 w 572833"/>
                      <a:gd name="connsiteY29" fmla="*/ 88863 h 236960"/>
                      <a:gd name="connsiteX30" fmla="*/ 511177 w 572833"/>
                      <a:gd name="connsiteY30" fmla="*/ 81534 h 236960"/>
                      <a:gd name="connsiteX31" fmla="*/ 526422 w 572833"/>
                      <a:gd name="connsiteY31" fmla="*/ 108723 h 236960"/>
                      <a:gd name="connsiteX32" fmla="*/ 518615 w 572833"/>
                      <a:gd name="connsiteY32" fmla="*/ 140911 h 236960"/>
                      <a:gd name="connsiteX33" fmla="*/ 486427 w 572833"/>
                      <a:gd name="connsiteY33" fmla="*/ 148718 h 236960"/>
                      <a:gd name="connsiteX34" fmla="*/ 462492 w 572833"/>
                      <a:gd name="connsiteY34" fmla="*/ 135297 h 236960"/>
                      <a:gd name="connsiteX35" fmla="*/ 469512 w 572833"/>
                      <a:gd name="connsiteY35" fmla="*/ 162879 h 236960"/>
                      <a:gd name="connsiteX36" fmla="*/ 453641 w 572833"/>
                      <a:gd name="connsiteY36" fmla="*/ 191949 h 236960"/>
                      <a:gd name="connsiteX37" fmla="*/ 420529 w 572833"/>
                      <a:gd name="connsiteY37" fmla="*/ 191160 h 236960"/>
                      <a:gd name="connsiteX38" fmla="*/ 393229 w 572833"/>
                      <a:gd name="connsiteY38" fmla="*/ 164537 h 236960"/>
                      <a:gd name="connsiteX39" fmla="*/ 392762 w 572833"/>
                      <a:gd name="connsiteY39" fmla="*/ 201817 h 236960"/>
                      <a:gd name="connsiteX40" fmla="*/ 369906 w 572833"/>
                      <a:gd name="connsiteY40" fmla="*/ 225789 h 236960"/>
                      <a:gd name="connsiteX41" fmla="*/ 338127 w 572833"/>
                      <a:gd name="connsiteY41" fmla="*/ 216456 h 236960"/>
                      <a:gd name="connsiteX42" fmla="*/ 324523 w 572833"/>
                      <a:gd name="connsiteY42" fmla="*/ 193562 h 236960"/>
                      <a:gd name="connsiteX43" fmla="*/ 317161 w 572833"/>
                      <a:gd name="connsiteY43" fmla="*/ 219720 h 236960"/>
                      <a:gd name="connsiteX44" fmla="*/ 288880 w 572833"/>
                      <a:gd name="connsiteY44" fmla="*/ 236960 h 236960"/>
                      <a:gd name="connsiteX45" fmla="*/ 260599 w 572833"/>
                      <a:gd name="connsiteY45" fmla="*/ 219720 h 236960"/>
                      <a:gd name="connsiteX46" fmla="*/ 252429 w 572833"/>
                      <a:gd name="connsiteY46" fmla="*/ 190691 h 236960"/>
                      <a:gd name="connsiteX47" fmla="*/ 236787 w 572833"/>
                      <a:gd name="connsiteY47" fmla="*/ 217015 h 236960"/>
                      <a:gd name="connsiteX48" fmla="*/ 205008 w 572833"/>
                      <a:gd name="connsiteY48" fmla="*/ 226348 h 236960"/>
                      <a:gd name="connsiteX49" fmla="*/ 182152 w 572833"/>
                      <a:gd name="connsiteY49" fmla="*/ 202376 h 236960"/>
                      <a:gd name="connsiteX50" fmla="*/ 181724 w 572833"/>
                      <a:gd name="connsiteY50" fmla="*/ 168264 h 236960"/>
                      <a:gd name="connsiteX51" fmla="*/ 156036 w 572833"/>
                      <a:gd name="connsiteY51" fmla="*/ 193315 h 236960"/>
                      <a:gd name="connsiteX52" fmla="*/ 122924 w 572833"/>
                      <a:gd name="connsiteY52" fmla="*/ 194104 h 236960"/>
                      <a:gd name="connsiteX53" fmla="*/ 107053 w 572833"/>
                      <a:gd name="connsiteY53" fmla="*/ 165034 h 236960"/>
                      <a:gd name="connsiteX54" fmla="*/ 114525 w 572833"/>
                      <a:gd name="connsiteY54" fmla="*/ 135675 h 236960"/>
                      <a:gd name="connsiteX55" fmla="*/ 88547 w 572833"/>
                      <a:gd name="connsiteY55" fmla="*/ 150242 h 236960"/>
                      <a:gd name="connsiteX56" fmla="*/ 56359 w 572833"/>
                      <a:gd name="connsiteY56" fmla="*/ 142435 h 236960"/>
                      <a:gd name="connsiteX57" fmla="*/ 48552 w 572833"/>
                      <a:gd name="connsiteY57" fmla="*/ 110247 h 236960"/>
                      <a:gd name="connsiteX58" fmla="*/ 65150 w 572833"/>
                      <a:gd name="connsiteY58" fmla="*/ 80647 h 236960"/>
                      <a:gd name="connsiteX59" fmla="*/ 32868 w 572833"/>
                      <a:gd name="connsiteY59" fmla="*/ 88864 h 236960"/>
                      <a:gd name="connsiteX60" fmla="*/ 3797 w 572833"/>
                      <a:gd name="connsiteY60" fmla="*/ 72992 h 236960"/>
                      <a:gd name="connsiteX61" fmla="*/ 34774 w 572833"/>
                      <a:gd name="connsiteY61" fmla="*/ 8925 h 236960"/>
                      <a:gd name="connsiteX62" fmla="*/ 69837 w 572833"/>
                      <a:gd name="connsiteY6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79154 w 572833"/>
                      <a:gd name="connsiteY22" fmla="*/ 120035 h 236960"/>
                      <a:gd name="connsiteX23" fmla="*/ 447101 w 572833"/>
                      <a:gd name="connsiteY23" fmla="*/ 91138 h 236960"/>
                      <a:gd name="connsiteX24" fmla="*/ 494789 w 572833"/>
                      <a:gd name="connsiteY24" fmla="*/ 46523 h 236960"/>
                      <a:gd name="connsiteX25" fmla="*/ 509176 w 572833"/>
                      <a:gd name="connsiteY25" fmla="*/ 1572 h 236960"/>
                      <a:gd name="connsiteX26" fmla="*/ 538058 w 572833"/>
                      <a:gd name="connsiteY26" fmla="*/ 8923 h 236960"/>
                      <a:gd name="connsiteX27" fmla="*/ 569036 w 572833"/>
                      <a:gd name="connsiteY27" fmla="*/ 72991 h 236960"/>
                      <a:gd name="connsiteX28" fmla="*/ 539965 w 572833"/>
                      <a:gd name="connsiteY28" fmla="*/ 88863 h 236960"/>
                      <a:gd name="connsiteX29" fmla="*/ 511177 w 572833"/>
                      <a:gd name="connsiteY29" fmla="*/ 81534 h 236960"/>
                      <a:gd name="connsiteX30" fmla="*/ 526422 w 572833"/>
                      <a:gd name="connsiteY30" fmla="*/ 108723 h 236960"/>
                      <a:gd name="connsiteX31" fmla="*/ 518615 w 572833"/>
                      <a:gd name="connsiteY31" fmla="*/ 140911 h 236960"/>
                      <a:gd name="connsiteX32" fmla="*/ 486427 w 572833"/>
                      <a:gd name="connsiteY32" fmla="*/ 148718 h 236960"/>
                      <a:gd name="connsiteX33" fmla="*/ 462492 w 572833"/>
                      <a:gd name="connsiteY33" fmla="*/ 135297 h 236960"/>
                      <a:gd name="connsiteX34" fmla="*/ 469512 w 572833"/>
                      <a:gd name="connsiteY34" fmla="*/ 162879 h 236960"/>
                      <a:gd name="connsiteX35" fmla="*/ 453641 w 572833"/>
                      <a:gd name="connsiteY35" fmla="*/ 191949 h 236960"/>
                      <a:gd name="connsiteX36" fmla="*/ 420529 w 572833"/>
                      <a:gd name="connsiteY36" fmla="*/ 191160 h 236960"/>
                      <a:gd name="connsiteX37" fmla="*/ 393229 w 572833"/>
                      <a:gd name="connsiteY37" fmla="*/ 164537 h 236960"/>
                      <a:gd name="connsiteX38" fmla="*/ 392762 w 572833"/>
                      <a:gd name="connsiteY38" fmla="*/ 201817 h 236960"/>
                      <a:gd name="connsiteX39" fmla="*/ 369906 w 572833"/>
                      <a:gd name="connsiteY39" fmla="*/ 225789 h 236960"/>
                      <a:gd name="connsiteX40" fmla="*/ 338127 w 572833"/>
                      <a:gd name="connsiteY40" fmla="*/ 216456 h 236960"/>
                      <a:gd name="connsiteX41" fmla="*/ 324523 w 572833"/>
                      <a:gd name="connsiteY41" fmla="*/ 193562 h 236960"/>
                      <a:gd name="connsiteX42" fmla="*/ 317161 w 572833"/>
                      <a:gd name="connsiteY42" fmla="*/ 219720 h 236960"/>
                      <a:gd name="connsiteX43" fmla="*/ 288880 w 572833"/>
                      <a:gd name="connsiteY43" fmla="*/ 236960 h 236960"/>
                      <a:gd name="connsiteX44" fmla="*/ 260599 w 572833"/>
                      <a:gd name="connsiteY44" fmla="*/ 219720 h 236960"/>
                      <a:gd name="connsiteX45" fmla="*/ 252429 w 572833"/>
                      <a:gd name="connsiteY45" fmla="*/ 190691 h 236960"/>
                      <a:gd name="connsiteX46" fmla="*/ 236787 w 572833"/>
                      <a:gd name="connsiteY46" fmla="*/ 217015 h 236960"/>
                      <a:gd name="connsiteX47" fmla="*/ 205008 w 572833"/>
                      <a:gd name="connsiteY47" fmla="*/ 226348 h 236960"/>
                      <a:gd name="connsiteX48" fmla="*/ 182152 w 572833"/>
                      <a:gd name="connsiteY48" fmla="*/ 202376 h 236960"/>
                      <a:gd name="connsiteX49" fmla="*/ 181724 w 572833"/>
                      <a:gd name="connsiteY49" fmla="*/ 168264 h 236960"/>
                      <a:gd name="connsiteX50" fmla="*/ 156036 w 572833"/>
                      <a:gd name="connsiteY50" fmla="*/ 193315 h 236960"/>
                      <a:gd name="connsiteX51" fmla="*/ 122924 w 572833"/>
                      <a:gd name="connsiteY51" fmla="*/ 194104 h 236960"/>
                      <a:gd name="connsiteX52" fmla="*/ 107053 w 572833"/>
                      <a:gd name="connsiteY52" fmla="*/ 165034 h 236960"/>
                      <a:gd name="connsiteX53" fmla="*/ 114525 w 572833"/>
                      <a:gd name="connsiteY53" fmla="*/ 135675 h 236960"/>
                      <a:gd name="connsiteX54" fmla="*/ 88547 w 572833"/>
                      <a:gd name="connsiteY54" fmla="*/ 150242 h 236960"/>
                      <a:gd name="connsiteX55" fmla="*/ 56359 w 572833"/>
                      <a:gd name="connsiteY55" fmla="*/ 142435 h 236960"/>
                      <a:gd name="connsiteX56" fmla="*/ 48552 w 572833"/>
                      <a:gd name="connsiteY56" fmla="*/ 110247 h 236960"/>
                      <a:gd name="connsiteX57" fmla="*/ 65150 w 572833"/>
                      <a:gd name="connsiteY57" fmla="*/ 80647 h 236960"/>
                      <a:gd name="connsiteX58" fmla="*/ 32868 w 572833"/>
                      <a:gd name="connsiteY58" fmla="*/ 88864 h 236960"/>
                      <a:gd name="connsiteX59" fmla="*/ 3797 w 572833"/>
                      <a:gd name="connsiteY59" fmla="*/ 72992 h 236960"/>
                      <a:gd name="connsiteX60" fmla="*/ 34774 w 572833"/>
                      <a:gd name="connsiteY60" fmla="*/ 8925 h 236960"/>
                      <a:gd name="connsiteX61" fmla="*/ 69837 w 572833"/>
                      <a:gd name="connsiteY6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0599 w 572833"/>
                      <a:gd name="connsiteY14" fmla="*/ 136478 h 236960"/>
                      <a:gd name="connsiteX15" fmla="*/ 267694 w 572833"/>
                      <a:gd name="connsiteY15" fmla="*/ 129438 h 236960"/>
                      <a:gd name="connsiteX16" fmla="*/ 289758 w 572833"/>
                      <a:gd name="connsiteY16" fmla="*/ 132248 h 236960"/>
                      <a:gd name="connsiteX17" fmla="*/ 310265 w 572833"/>
                      <a:gd name="connsiteY17" fmla="*/ 129637 h 236960"/>
                      <a:gd name="connsiteX18" fmla="*/ 316636 w 572833"/>
                      <a:gd name="connsiteY18" fmla="*/ 135958 h 236960"/>
                      <a:gd name="connsiteX19" fmla="*/ 321124 w 572833"/>
                      <a:gd name="connsiteY19" fmla="*/ 128254 h 236960"/>
                      <a:gd name="connsiteX20" fmla="*/ 371473 w 572833"/>
                      <a:gd name="connsiteY20" fmla="*/ 121842 h 236960"/>
                      <a:gd name="connsiteX21" fmla="*/ 379154 w 572833"/>
                      <a:gd name="connsiteY21" fmla="*/ 120035 h 236960"/>
                      <a:gd name="connsiteX22" fmla="*/ 447101 w 572833"/>
                      <a:gd name="connsiteY22" fmla="*/ 91138 h 236960"/>
                      <a:gd name="connsiteX23" fmla="*/ 494789 w 572833"/>
                      <a:gd name="connsiteY23" fmla="*/ 46523 h 236960"/>
                      <a:gd name="connsiteX24" fmla="*/ 509176 w 572833"/>
                      <a:gd name="connsiteY24" fmla="*/ 1572 h 236960"/>
                      <a:gd name="connsiteX25" fmla="*/ 538058 w 572833"/>
                      <a:gd name="connsiteY25" fmla="*/ 8923 h 236960"/>
                      <a:gd name="connsiteX26" fmla="*/ 569036 w 572833"/>
                      <a:gd name="connsiteY26" fmla="*/ 72991 h 236960"/>
                      <a:gd name="connsiteX27" fmla="*/ 539965 w 572833"/>
                      <a:gd name="connsiteY27" fmla="*/ 88863 h 236960"/>
                      <a:gd name="connsiteX28" fmla="*/ 511177 w 572833"/>
                      <a:gd name="connsiteY28" fmla="*/ 81534 h 236960"/>
                      <a:gd name="connsiteX29" fmla="*/ 526422 w 572833"/>
                      <a:gd name="connsiteY29" fmla="*/ 108723 h 236960"/>
                      <a:gd name="connsiteX30" fmla="*/ 518615 w 572833"/>
                      <a:gd name="connsiteY30" fmla="*/ 140911 h 236960"/>
                      <a:gd name="connsiteX31" fmla="*/ 486427 w 572833"/>
                      <a:gd name="connsiteY31" fmla="*/ 148718 h 236960"/>
                      <a:gd name="connsiteX32" fmla="*/ 462492 w 572833"/>
                      <a:gd name="connsiteY32" fmla="*/ 135297 h 236960"/>
                      <a:gd name="connsiteX33" fmla="*/ 469512 w 572833"/>
                      <a:gd name="connsiteY33" fmla="*/ 162879 h 236960"/>
                      <a:gd name="connsiteX34" fmla="*/ 453641 w 572833"/>
                      <a:gd name="connsiteY34" fmla="*/ 191949 h 236960"/>
                      <a:gd name="connsiteX35" fmla="*/ 420529 w 572833"/>
                      <a:gd name="connsiteY35" fmla="*/ 191160 h 236960"/>
                      <a:gd name="connsiteX36" fmla="*/ 393229 w 572833"/>
                      <a:gd name="connsiteY36" fmla="*/ 164537 h 236960"/>
                      <a:gd name="connsiteX37" fmla="*/ 392762 w 572833"/>
                      <a:gd name="connsiteY37" fmla="*/ 201817 h 236960"/>
                      <a:gd name="connsiteX38" fmla="*/ 369906 w 572833"/>
                      <a:gd name="connsiteY38" fmla="*/ 225789 h 236960"/>
                      <a:gd name="connsiteX39" fmla="*/ 338127 w 572833"/>
                      <a:gd name="connsiteY39" fmla="*/ 216456 h 236960"/>
                      <a:gd name="connsiteX40" fmla="*/ 324523 w 572833"/>
                      <a:gd name="connsiteY40" fmla="*/ 193562 h 236960"/>
                      <a:gd name="connsiteX41" fmla="*/ 317161 w 572833"/>
                      <a:gd name="connsiteY41" fmla="*/ 219720 h 236960"/>
                      <a:gd name="connsiteX42" fmla="*/ 288880 w 572833"/>
                      <a:gd name="connsiteY42" fmla="*/ 236960 h 236960"/>
                      <a:gd name="connsiteX43" fmla="*/ 260599 w 572833"/>
                      <a:gd name="connsiteY43" fmla="*/ 219720 h 236960"/>
                      <a:gd name="connsiteX44" fmla="*/ 252429 w 572833"/>
                      <a:gd name="connsiteY44" fmla="*/ 190691 h 236960"/>
                      <a:gd name="connsiteX45" fmla="*/ 236787 w 572833"/>
                      <a:gd name="connsiteY45" fmla="*/ 217015 h 236960"/>
                      <a:gd name="connsiteX46" fmla="*/ 205008 w 572833"/>
                      <a:gd name="connsiteY46" fmla="*/ 226348 h 236960"/>
                      <a:gd name="connsiteX47" fmla="*/ 182152 w 572833"/>
                      <a:gd name="connsiteY47" fmla="*/ 202376 h 236960"/>
                      <a:gd name="connsiteX48" fmla="*/ 181724 w 572833"/>
                      <a:gd name="connsiteY48" fmla="*/ 168264 h 236960"/>
                      <a:gd name="connsiteX49" fmla="*/ 156036 w 572833"/>
                      <a:gd name="connsiteY49" fmla="*/ 193315 h 236960"/>
                      <a:gd name="connsiteX50" fmla="*/ 122924 w 572833"/>
                      <a:gd name="connsiteY50" fmla="*/ 194104 h 236960"/>
                      <a:gd name="connsiteX51" fmla="*/ 107053 w 572833"/>
                      <a:gd name="connsiteY51" fmla="*/ 165034 h 236960"/>
                      <a:gd name="connsiteX52" fmla="*/ 114525 w 572833"/>
                      <a:gd name="connsiteY52" fmla="*/ 135675 h 236960"/>
                      <a:gd name="connsiteX53" fmla="*/ 88547 w 572833"/>
                      <a:gd name="connsiteY53" fmla="*/ 150242 h 236960"/>
                      <a:gd name="connsiteX54" fmla="*/ 56359 w 572833"/>
                      <a:gd name="connsiteY54" fmla="*/ 142435 h 236960"/>
                      <a:gd name="connsiteX55" fmla="*/ 48552 w 572833"/>
                      <a:gd name="connsiteY55" fmla="*/ 110247 h 236960"/>
                      <a:gd name="connsiteX56" fmla="*/ 65150 w 572833"/>
                      <a:gd name="connsiteY56" fmla="*/ 80647 h 236960"/>
                      <a:gd name="connsiteX57" fmla="*/ 32868 w 572833"/>
                      <a:gd name="connsiteY57" fmla="*/ 88864 h 236960"/>
                      <a:gd name="connsiteX58" fmla="*/ 3797 w 572833"/>
                      <a:gd name="connsiteY58" fmla="*/ 72992 h 236960"/>
                      <a:gd name="connsiteX59" fmla="*/ 34774 w 572833"/>
                      <a:gd name="connsiteY59" fmla="*/ 8925 h 236960"/>
                      <a:gd name="connsiteX60" fmla="*/ 69837 w 572833"/>
                      <a:gd name="connsiteY6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7694 w 572833"/>
                      <a:gd name="connsiteY14" fmla="*/ 129438 h 236960"/>
                      <a:gd name="connsiteX15" fmla="*/ 289758 w 572833"/>
                      <a:gd name="connsiteY15" fmla="*/ 132248 h 236960"/>
                      <a:gd name="connsiteX16" fmla="*/ 310265 w 572833"/>
                      <a:gd name="connsiteY16" fmla="*/ 129637 h 236960"/>
                      <a:gd name="connsiteX17" fmla="*/ 316636 w 572833"/>
                      <a:gd name="connsiteY17" fmla="*/ 135958 h 236960"/>
                      <a:gd name="connsiteX18" fmla="*/ 321124 w 572833"/>
                      <a:gd name="connsiteY18" fmla="*/ 128254 h 236960"/>
                      <a:gd name="connsiteX19" fmla="*/ 371473 w 572833"/>
                      <a:gd name="connsiteY19" fmla="*/ 121842 h 236960"/>
                      <a:gd name="connsiteX20" fmla="*/ 379154 w 572833"/>
                      <a:gd name="connsiteY20" fmla="*/ 120035 h 236960"/>
                      <a:gd name="connsiteX21" fmla="*/ 447101 w 572833"/>
                      <a:gd name="connsiteY21" fmla="*/ 91138 h 236960"/>
                      <a:gd name="connsiteX22" fmla="*/ 494789 w 572833"/>
                      <a:gd name="connsiteY22" fmla="*/ 46523 h 236960"/>
                      <a:gd name="connsiteX23" fmla="*/ 509176 w 572833"/>
                      <a:gd name="connsiteY23" fmla="*/ 1572 h 236960"/>
                      <a:gd name="connsiteX24" fmla="*/ 538058 w 572833"/>
                      <a:gd name="connsiteY24" fmla="*/ 8923 h 236960"/>
                      <a:gd name="connsiteX25" fmla="*/ 569036 w 572833"/>
                      <a:gd name="connsiteY25" fmla="*/ 72991 h 236960"/>
                      <a:gd name="connsiteX26" fmla="*/ 539965 w 572833"/>
                      <a:gd name="connsiteY26" fmla="*/ 88863 h 236960"/>
                      <a:gd name="connsiteX27" fmla="*/ 511177 w 572833"/>
                      <a:gd name="connsiteY27" fmla="*/ 81534 h 236960"/>
                      <a:gd name="connsiteX28" fmla="*/ 526422 w 572833"/>
                      <a:gd name="connsiteY28" fmla="*/ 108723 h 236960"/>
                      <a:gd name="connsiteX29" fmla="*/ 518615 w 572833"/>
                      <a:gd name="connsiteY29" fmla="*/ 140911 h 236960"/>
                      <a:gd name="connsiteX30" fmla="*/ 486427 w 572833"/>
                      <a:gd name="connsiteY30" fmla="*/ 148718 h 236960"/>
                      <a:gd name="connsiteX31" fmla="*/ 462492 w 572833"/>
                      <a:gd name="connsiteY31" fmla="*/ 135297 h 236960"/>
                      <a:gd name="connsiteX32" fmla="*/ 469512 w 572833"/>
                      <a:gd name="connsiteY32" fmla="*/ 162879 h 236960"/>
                      <a:gd name="connsiteX33" fmla="*/ 453641 w 572833"/>
                      <a:gd name="connsiteY33" fmla="*/ 191949 h 236960"/>
                      <a:gd name="connsiteX34" fmla="*/ 420529 w 572833"/>
                      <a:gd name="connsiteY34" fmla="*/ 191160 h 236960"/>
                      <a:gd name="connsiteX35" fmla="*/ 393229 w 572833"/>
                      <a:gd name="connsiteY35" fmla="*/ 164537 h 236960"/>
                      <a:gd name="connsiteX36" fmla="*/ 392762 w 572833"/>
                      <a:gd name="connsiteY36" fmla="*/ 201817 h 236960"/>
                      <a:gd name="connsiteX37" fmla="*/ 369906 w 572833"/>
                      <a:gd name="connsiteY37" fmla="*/ 225789 h 236960"/>
                      <a:gd name="connsiteX38" fmla="*/ 338127 w 572833"/>
                      <a:gd name="connsiteY38" fmla="*/ 216456 h 236960"/>
                      <a:gd name="connsiteX39" fmla="*/ 324523 w 572833"/>
                      <a:gd name="connsiteY39" fmla="*/ 193562 h 236960"/>
                      <a:gd name="connsiteX40" fmla="*/ 317161 w 572833"/>
                      <a:gd name="connsiteY40" fmla="*/ 219720 h 236960"/>
                      <a:gd name="connsiteX41" fmla="*/ 288880 w 572833"/>
                      <a:gd name="connsiteY41" fmla="*/ 236960 h 236960"/>
                      <a:gd name="connsiteX42" fmla="*/ 260599 w 572833"/>
                      <a:gd name="connsiteY42" fmla="*/ 219720 h 236960"/>
                      <a:gd name="connsiteX43" fmla="*/ 252429 w 572833"/>
                      <a:gd name="connsiteY43" fmla="*/ 190691 h 236960"/>
                      <a:gd name="connsiteX44" fmla="*/ 236787 w 572833"/>
                      <a:gd name="connsiteY44" fmla="*/ 217015 h 236960"/>
                      <a:gd name="connsiteX45" fmla="*/ 205008 w 572833"/>
                      <a:gd name="connsiteY45" fmla="*/ 226348 h 236960"/>
                      <a:gd name="connsiteX46" fmla="*/ 182152 w 572833"/>
                      <a:gd name="connsiteY46" fmla="*/ 202376 h 236960"/>
                      <a:gd name="connsiteX47" fmla="*/ 181724 w 572833"/>
                      <a:gd name="connsiteY47" fmla="*/ 168264 h 236960"/>
                      <a:gd name="connsiteX48" fmla="*/ 156036 w 572833"/>
                      <a:gd name="connsiteY48" fmla="*/ 193315 h 236960"/>
                      <a:gd name="connsiteX49" fmla="*/ 122924 w 572833"/>
                      <a:gd name="connsiteY49" fmla="*/ 194104 h 236960"/>
                      <a:gd name="connsiteX50" fmla="*/ 107053 w 572833"/>
                      <a:gd name="connsiteY50" fmla="*/ 165034 h 236960"/>
                      <a:gd name="connsiteX51" fmla="*/ 114525 w 572833"/>
                      <a:gd name="connsiteY51" fmla="*/ 135675 h 236960"/>
                      <a:gd name="connsiteX52" fmla="*/ 88547 w 572833"/>
                      <a:gd name="connsiteY52" fmla="*/ 150242 h 236960"/>
                      <a:gd name="connsiteX53" fmla="*/ 56359 w 572833"/>
                      <a:gd name="connsiteY53" fmla="*/ 142435 h 236960"/>
                      <a:gd name="connsiteX54" fmla="*/ 48552 w 572833"/>
                      <a:gd name="connsiteY54" fmla="*/ 110247 h 236960"/>
                      <a:gd name="connsiteX55" fmla="*/ 65150 w 572833"/>
                      <a:gd name="connsiteY55" fmla="*/ 80647 h 236960"/>
                      <a:gd name="connsiteX56" fmla="*/ 32868 w 572833"/>
                      <a:gd name="connsiteY56" fmla="*/ 88864 h 236960"/>
                      <a:gd name="connsiteX57" fmla="*/ 3797 w 572833"/>
                      <a:gd name="connsiteY57" fmla="*/ 72992 h 236960"/>
                      <a:gd name="connsiteX58" fmla="*/ 34774 w 572833"/>
                      <a:gd name="connsiteY58" fmla="*/ 8925 h 236960"/>
                      <a:gd name="connsiteX59" fmla="*/ 69837 w 572833"/>
                      <a:gd name="connsiteY59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16636 w 572833"/>
                      <a:gd name="connsiteY16" fmla="*/ 135958 h 236960"/>
                      <a:gd name="connsiteX17" fmla="*/ 321124 w 572833"/>
                      <a:gd name="connsiteY17" fmla="*/ 128254 h 236960"/>
                      <a:gd name="connsiteX18" fmla="*/ 371473 w 572833"/>
                      <a:gd name="connsiteY18" fmla="*/ 121842 h 236960"/>
                      <a:gd name="connsiteX19" fmla="*/ 379154 w 572833"/>
                      <a:gd name="connsiteY19" fmla="*/ 120035 h 236960"/>
                      <a:gd name="connsiteX20" fmla="*/ 447101 w 572833"/>
                      <a:gd name="connsiteY20" fmla="*/ 91138 h 236960"/>
                      <a:gd name="connsiteX21" fmla="*/ 494789 w 572833"/>
                      <a:gd name="connsiteY21" fmla="*/ 46523 h 236960"/>
                      <a:gd name="connsiteX22" fmla="*/ 509176 w 572833"/>
                      <a:gd name="connsiteY22" fmla="*/ 1572 h 236960"/>
                      <a:gd name="connsiteX23" fmla="*/ 538058 w 572833"/>
                      <a:gd name="connsiteY23" fmla="*/ 8923 h 236960"/>
                      <a:gd name="connsiteX24" fmla="*/ 569036 w 572833"/>
                      <a:gd name="connsiteY24" fmla="*/ 72991 h 236960"/>
                      <a:gd name="connsiteX25" fmla="*/ 539965 w 572833"/>
                      <a:gd name="connsiteY25" fmla="*/ 88863 h 236960"/>
                      <a:gd name="connsiteX26" fmla="*/ 511177 w 572833"/>
                      <a:gd name="connsiteY26" fmla="*/ 81534 h 236960"/>
                      <a:gd name="connsiteX27" fmla="*/ 526422 w 572833"/>
                      <a:gd name="connsiteY27" fmla="*/ 108723 h 236960"/>
                      <a:gd name="connsiteX28" fmla="*/ 518615 w 572833"/>
                      <a:gd name="connsiteY28" fmla="*/ 140911 h 236960"/>
                      <a:gd name="connsiteX29" fmla="*/ 486427 w 572833"/>
                      <a:gd name="connsiteY29" fmla="*/ 148718 h 236960"/>
                      <a:gd name="connsiteX30" fmla="*/ 462492 w 572833"/>
                      <a:gd name="connsiteY30" fmla="*/ 135297 h 236960"/>
                      <a:gd name="connsiteX31" fmla="*/ 469512 w 572833"/>
                      <a:gd name="connsiteY31" fmla="*/ 162879 h 236960"/>
                      <a:gd name="connsiteX32" fmla="*/ 453641 w 572833"/>
                      <a:gd name="connsiteY32" fmla="*/ 191949 h 236960"/>
                      <a:gd name="connsiteX33" fmla="*/ 420529 w 572833"/>
                      <a:gd name="connsiteY33" fmla="*/ 191160 h 236960"/>
                      <a:gd name="connsiteX34" fmla="*/ 393229 w 572833"/>
                      <a:gd name="connsiteY34" fmla="*/ 164537 h 236960"/>
                      <a:gd name="connsiteX35" fmla="*/ 392762 w 572833"/>
                      <a:gd name="connsiteY35" fmla="*/ 201817 h 236960"/>
                      <a:gd name="connsiteX36" fmla="*/ 369906 w 572833"/>
                      <a:gd name="connsiteY36" fmla="*/ 225789 h 236960"/>
                      <a:gd name="connsiteX37" fmla="*/ 338127 w 572833"/>
                      <a:gd name="connsiteY37" fmla="*/ 216456 h 236960"/>
                      <a:gd name="connsiteX38" fmla="*/ 324523 w 572833"/>
                      <a:gd name="connsiteY38" fmla="*/ 193562 h 236960"/>
                      <a:gd name="connsiteX39" fmla="*/ 317161 w 572833"/>
                      <a:gd name="connsiteY39" fmla="*/ 219720 h 236960"/>
                      <a:gd name="connsiteX40" fmla="*/ 288880 w 572833"/>
                      <a:gd name="connsiteY40" fmla="*/ 236960 h 236960"/>
                      <a:gd name="connsiteX41" fmla="*/ 260599 w 572833"/>
                      <a:gd name="connsiteY41" fmla="*/ 219720 h 236960"/>
                      <a:gd name="connsiteX42" fmla="*/ 252429 w 572833"/>
                      <a:gd name="connsiteY42" fmla="*/ 190691 h 236960"/>
                      <a:gd name="connsiteX43" fmla="*/ 236787 w 572833"/>
                      <a:gd name="connsiteY43" fmla="*/ 217015 h 236960"/>
                      <a:gd name="connsiteX44" fmla="*/ 205008 w 572833"/>
                      <a:gd name="connsiteY44" fmla="*/ 226348 h 236960"/>
                      <a:gd name="connsiteX45" fmla="*/ 182152 w 572833"/>
                      <a:gd name="connsiteY45" fmla="*/ 202376 h 236960"/>
                      <a:gd name="connsiteX46" fmla="*/ 181724 w 572833"/>
                      <a:gd name="connsiteY46" fmla="*/ 168264 h 236960"/>
                      <a:gd name="connsiteX47" fmla="*/ 156036 w 572833"/>
                      <a:gd name="connsiteY47" fmla="*/ 193315 h 236960"/>
                      <a:gd name="connsiteX48" fmla="*/ 122924 w 572833"/>
                      <a:gd name="connsiteY48" fmla="*/ 194104 h 236960"/>
                      <a:gd name="connsiteX49" fmla="*/ 107053 w 572833"/>
                      <a:gd name="connsiteY49" fmla="*/ 165034 h 236960"/>
                      <a:gd name="connsiteX50" fmla="*/ 114525 w 572833"/>
                      <a:gd name="connsiteY50" fmla="*/ 135675 h 236960"/>
                      <a:gd name="connsiteX51" fmla="*/ 88547 w 572833"/>
                      <a:gd name="connsiteY51" fmla="*/ 150242 h 236960"/>
                      <a:gd name="connsiteX52" fmla="*/ 56359 w 572833"/>
                      <a:gd name="connsiteY52" fmla="*/ 142435 h 236960"/>
                      <a:gd name="connsiteX53" fmla="*/ 48552 w 572833"/>
                      <a:gd name="connsiteY53" fmla="*/ 110247 h 236960"/>
                      <a:gd name="connsiteX54" fmla="*/ 65150 w 572833"/>
                      <a:gd name="connsiteY54" fmla="*/ 80647 h 236960"/>
                      <a:gd name="connsiteX55" fmla="*/ 32868 w 572833"/>
                      <a:gd name="connsiteY55" fmla="*/ 88864 h 236960"/>
                      <a:gd name="connsiteX56" fmla="*/ 3797 w 572833"/>
                      <a:gd name="connsiteY56" fmla="*/ 72992 h 236960"/>
                      <a:gd name="connsiteX57" fmla="*/ 34774 w 572833"/>
                      <a:gd name="connsiteY57" fmla="*/ 8925 h 236960"/>
                      <a:gd name="connsiteX58" fmla="*/ 69837 w 572833"/>
                      <a:gd name="connsiteY58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21124 w 572833"/>
                      <a:gd name="connsiteY16" fmla="*/ 128254 h 236960"/>
                      <a:gd name="connsiteX17" fmla="*/ 371473 w 572833"/>
                      <a:gd name="connsiteY17" fmla="*/ 121842 h 236960"/>
                      <a:gd name="connsiteX18" fmla="*/ 379154 w 572833"/>
                      <a:gd name="connsiteY18" fmla="*/ 120035 h 236960"/>
                      <a:gd name="connsiteX19" fmla="*/ 447101 w 572833"/>
                      <a:gd name="connsiteY19" fmla="*/ 91138 h 236960"/>
                      <a:gd name="connsiteX20" fmla="*/ 494789 w 572833"/>
                      <a:gd name="connsiteY20" fmla="*/ 46523 h 236960"/>
                      <a:gd name="connsiteX21" fmla="*/ 509176 w 572833"/>
                      <a:gd name="connsiteY21" fmla="*/ 1572 h 236960"/>
                      <a:gd name="connsiteX22" fmla="*/ 538058 w 572833"/>
                      <a:gd name="connsiteY22" fmla="*/ 8923 h 236960"/>
                      <a:gd name="connsiteX23" fmla="*/ 569036 w 572833"/>
                      <a:gd name="connsiteY23" fmla="*/ 72991 h 236960"/>
                      <a:gd name="connsiteX24" fmla="*/ 539965 w 572833"/>
                      <a:gd name="connsiteY24" fmla="*/ 88863 h 236960"/>
                      <a:gd name="connsiteX25" fmla="*/ 511177 w 572833"/>
                      <a:gd name="connsiteY25" fmla="*/ 81534 h 236960"/>
                      <a:gd name="connsiteX26" fmla="*/ 526422 w 572833"/>
                      <a:gd name="connsiteY26" fmla="*/ 108723 h 236960"/>
                      <a:gd name="connsiteX27" fmla="*/ 518615 w 572833"/>
                      <a:gd name="connsiteY27" fmla="*/ 140911 h 236960"/>
                      <a:gd name="connsiteX28" fmla="*/ 486427 w 572833"/>
                      <a:gd name="connsiteY28" fmla="*/ 148718 h 236960"/>
                      <a:gd name="connsiteX29" fmla="*/ 462492 w 572833"/>
                      <a:gd name="connsiteY29" fmla="*/ 135297 h 236960"/>
                      <a:gd name="connsiteX30" fmla="*/ 469512 w 572833"/>
                      <a:gd name="connsiteY30" fmla="*/ 162879 h 236960"/>
                      <a:gd name="connsiteX31" fmla="*/ 453641 w 572833"/>
                      <a:gd name="connsiteY31" fmla="*/ 191949 h 236960"/>
                      <a:gd name="connsiteX32" fmla="*/ 420529 w 572833"/>
                      <a:gd name="connsiteY32" fmla="*/ 191160 h 236960"/>
                      <a:gd name="connsiteX33" fmla="*/ 393229 w 572833"/>
                      <a:gd name="connsiteY33" fmla="*/ 164537 h 236960"/>
                      <a:gd name="connsiteX34" fmla="*/ 392762 w 572833"/>
                      <a:gd name="connsiteY34" fmla="*/ 201817 h 236960"/>
                      <a:gd name="connsiteX35" fmla="*/ 369906 w 572833"/>
                      <a:gd name="connsiteY35" fmla="*/ 225789 h 236960"/>
                      <a:gd name="connsiteX36" fmla="*/ 338127 w 572833"/>
                      <a:gd name="connsiteY36" fmla="*/ 216456 h 236960"/>
                      <a:gd name="connsiteX37" fmla="*/ 324523 w 572833"/>
                      <a:gd name="connsiteY37" fmla="*/ 193562 h 236960"/>
                      <a:gd name="connsiteX38" fmla="*/ 317161 w 572833"/>
                      <a:gd name="connsiteY38" fmla="*/ 219720 h 236960"/>
                      <a:gd name="connsiteX39" fmla="*/ 288880 w 572833"/>
                      <a:gd name="connsiteY39" fmla="*/ 236960 h 236960"/>
                      <a:gd name="connsiteX40" fmla="*/ 260599 w 572833"/>
                      <a:gd name="connsiteY40" fmla="*/ 219720 h 236960"/>
                      <a:gd name="connsiteX41" fmla="*/ 252429 w 572833"/>
                      <a:gd name="connsiteY41" fmla="*/ 190691 h 236960"/>
                      <a:gd name="connsiteX42" fmla="*/ 236787 w 572833"/>
                      <a:gd name="connsiteY42" fmla="*/ 217015 h 236960"/>
                      <a:gd name="connsiteX43" fmla="*/ 205008 w 572833"/>
                      <a:gd name="connsiteY43" fmla="*/ 226348 h 236960"/>
                      <a:gd name="connsiteX44" fmla="*/ 182152 w 572833"/>
                      <a:gd name="connsiteY44" fmla="*/ 202376 h 236960"/>
                      <a:gd name="connsiteX45" fmla="*/ 181724 w 572833"/>
                      <a:gd name="connsiteY45" fmla="*/ 168264 h 236960"/>
                      <a:gd name="connsiteX46" fmla="*/ 156036 w 572833"/>
                      <a:gd name="connsiteY46" fmla="*/ 193315 h 236960"/>
                      <a:gd name="connsiteX47" fmla="*/ 122924 w 572833"/>
                      <a:gd name="connsiteY47" fmla="*/ 194104 h 236960"/>
                      <a:gd name="connsiteX48" fmla="*/ 107053 w 572833"/>
                      <a:gd name="connsiteY48" fmla="*/ 165034 h 236960"/>
                      <a:gd name="connsiteX49" fmla="*/ 114525 w 572833"/>
                      <a:gd name="connsiteY49" fmla="*/ 135675 h 236960"/>
                      <a:gd name="connsiteX50" fmla="*/ 88547 w 572833"/>
                      <a:gd name="connsiteY50" fmla="*/ 150242 h 236960"/>
                      <a:gd name="connsiteX51" fmla="*/ 56359 w 572833"/>
                      <a:gd name="connsiteY51" fmla="*/ 142435 h 236960"/>
                      <a:gd name="connsiteX52" fmla="*/ 48552 w 572833"/>
                      <a:gd name="connsiteY52" fmla="*/ 110247 h 236960"/>
                      <a:gd name="connsiteX53" fmla="*/ 65150 w 572833"/>
                      <a:gd name="connsiteY53" fmla="*/ 80647 h 236960"/>
                      <a:gd name="connsiteX54" fmla="*/ 32868 w 572833"/>
                      <a:gd name="connsiteY54" fmla="*/ 88864 h 236960"/>
                      <a:gd name="connsiteX55" fmla="*/ 3797 w 572833"/>
                      <a:gd name="connsiteY55" fmla="*/ 72992 h 236960"/>
                      <a:gd name="connsiteX56" fmla="*/ 34774 w 572833"/>
                      <a:gd name="connsiteY56" fmla="*/ 8925 h 236960"/>
                      <a:gd name="connsiteX57" fmla="*/ 69837 w 572833"/>
                      <a:gd name="connsiteY57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132415 w 572833"/>
                      <a:gd name="connsiteY4" fmla="*/ 91138 h 236960"/>
                      <a:gd name="connsiteX5" fmla="*/ 144631 w 572833"/>
                      <a:gd name="connsiteY5" fmla="*/ 96333 h 236960"/>
                      <a:gd name="connsiteX6" fmla="*/ 143948 w 572833"/>
                      <a:gd name="connsiteY6" fmla="*/ 97552 h 236960"/>
                      <a:gd name="connsiteX7" fmla="*/ 196937 w 572833"/>
                      <a:gd name="connsiteY7" fmla="*/ 118578 h 236960"/>
                      <a:gd name="connsiteX8" fmla="*/ 197657 w 572833"/>
                      <a:gd name="connsiteY8" fmla="*/ 121225 h 236960"/>
                      <a:gd name="connsiteX9" fmla="*/ 203697 w 572833"/>
                      <a:gd name="connsiteY9" fmla="*/ 121970 h 236960"/>
                      <a:gd name="connsiteX10" fmla="*/ 204672 w 572833"/>
                      <a:gd name="connsiteY10" fmla="*/ 121413 h 236960"/>
                      <a:gd name="connsiteX11" fmla="*/ 253070 w 572833"/>
                      <a:gd name="connsiteY11" fmla="*/ 127576 h 236960"/>
                      <a:gd name="connsiteX12" fmla="*/ 267694 w 572833"/>
                      <a:gd name="connsiteY12" fmla="*/ 129438 h 236960"/>
                      <a:gd name="connsiteX13" fmla="*/ 289758 w 572833"/>
                      <a:gd name="connsiteY13" fmla="*/ 132248 h 236960"/>
                      <a:gd name="connsiteX14" fmla="*/ 310265 w 572833"/>
                      <a:gd name="connsiteY14" fmla="*/ 129637 h 236960"/>
                      <a:gd name="connsiteX15" fmla="*/ 321124 w 572833"/>
                      <a:gd name="connsiteY15" fmla="*/ 128254 h 236960"/>
                      <a:gd name="connsiteX16" fmla="*/ 371473 w 572833"/>
                      <a:gd name="connsiteY16" fmla="*/ 121842 h 236960"/>
                      <a:gd name="connsiteX17" fmla="*/ 379154 w 572833"/>
                      <a:gd name="connsiteY17" fmla="*/ 120035 h 236960"/>
                      <a:gd name="connsiteX18" fmla="*/ 447101 w 572833"/>
                      <a:gd name="connsiteY18" fmla="*/ 91138 h 236960"/>
                      <a:gd name="connsiteX19" fmla="*/ 494789 w 572833"/>
                      <a:gd name="connsiteY19" fmla="*/ 46523 h 236960"/>
                      <a:gd name="connsiteX20" fmla="*/ 509176 w 572833"/>
                      <a:gd name="connsiteY20" fmla="*/ 1572 h 236960"/>
                      <a:gd name="connsiteX21" fmla="*/ 538058 w 572833"/>
                      <a:gd name="connsiteY21" fmla="*/ 8923 h 236960"/>
                      <a:gd name="connsiteX22" fmla="*/ 569036 w 572833"/>
                      <a:gd name="connsiteY22" fmla="*/ 72991 h 236960"/>
                      <a:gd name="connsiteX23" fmla="*/ 539965 w 572833"/>
                      <a:gd name="connsiteY23" fmla="*/ 88863 h 236960"/>
                      <a:gd name="connsiteX24" fmla="*/ 511177 w 572833"/>
                      <a:gd name="connsiteY24" fmla="*/ 81534 h 236960"/>
                      <a:gd name="connsiteX25" fmla="*/ 526422 w 572833"/>
                      <a:gd name="connsiteY25" fmla="*/ 108723 h 236960"/>
                      <a:gd name="connsiteX26" fmla="*/ 518615 w 572833"/>
                      <a:gd name="connsiteY26" fmla="*/ 140911 h 236960"/>
                      <a:gd name="connsiteX27" fmla="*/ 486427 w 572833"/>
                      <a:gd name="connsiteY27" fmla="*/ 148718 h 236960"/>
                      <a:gd name="connsiteX28" fmla="*/ 462492 w 572833"/>
                      <a:gd name="connsiteY28" fmla="*/ 135297 h 236960"/>
                      <a:gd name="connsiteX29" fmla="*/ 469512 w 572833"/>
                      <a:gd name="connsiteY29" fmla="*/ 162879 h 236960"/>
                      <a:gd name="connsiteX30" fmla="*/ 453641 w 572833"/>
                      <a:gd name="connsiteY30" fmla="*/ 191949 h 236960"/>
                      <a:gd name="connsiteX31" fmla="*/ 420529 w 572833"/>
                      <a:gd name="connsiteY31" fmla="*/ 191160 h 236960"/>
                      <a:gd name="connsiteX32" fmla="*/ 393229 w 572833"/>
                      <a:gd name="connsiteY32" fmla="*/ 164537 h 236960"/>
                      <a:gd name="connsiteX33" fmla="*/ 392762 w 572833"/>
                      <a:gd name="connsiteY33" fmla="*/ 201817 h 236960"/>
                      <a:gd name="connsiteX34" fmla="*/ 369906 w 572833"/>
                      <a:gd name="connsiteY34" fmla="*/ 225789 h 236960"/>
                      <a:gd name="connsiteX35" fmla="*/ 338127 w 572833"/>
                      <a:gd name="connsiteY35" fmla="*/ 216456 h 236960"/>
                      <a:gd name="connsiteX36" fmla="*/ 324523 w 572833"/>
                      <a:gd name="connsiteY36" fmla="*/ 193562 h 236960"/>
                      <a:gd name="connsiteX37" fmla="*/ 317161 w 572833"/>
                      <a:gd name="connsiteY37" fmla="*/ 219720 h 236960"/>
                      <a:gd name="connsiteX38" fmla="*/ 288880 w 572833"/>
                      <a:gd name="connsiteY38" fmla="*/ 236960 h 236960"/>
                      <a:gd name="connsiteX39" fmla="*/ 260599 w 572833"/>
                      <a:gd name="connsiteY39" fmla="*/ 219720 h 236960"/>
                      <a:gd name="connsiteX40" fmla="*/ 252429 w 572833"/>
                      <a:gd name="connsiteY40" fmla="*/ 190691 h 236960"/>
                      <a:gd name="connsiteX41" fmla="*/ 236787 w 572833"/>
                      <a:gd name="connsiteY41" fmla="*/ 217015 h 236960"/>
                      <a:gd name="connsiteX42" fmla="*/ 205008 w 572833"/>
                      <a:gd name="connsiteY42" fmla="*/ 226348 h 236960"/>
                      <a:gd name="connsiteX43" fmla="*/ 182152 w 572833"/>
                      <a:gd name="connsiteY43" fmla="*/ 202376 h 236960"/>
                      <a:gd name="connsiteX44" fmla="*/ 181724 w 572833"/>
                      <a:gd name="connsiteY44" fmla="*/ 168264 h 236960"/>
                      <a:gd name="connsiteX45" fmla="*/ 156036 w 572833"/>
                      <a:gd name="connsiteY45" fmla="*/ 193315 h 236960"/>
                      <a:gd name="connsiteX46" fmla="*/ 122924 w 572833"/>
                      <a:gd name="connsiteY46" fmla="*/ 194104 h 236960"/>
                      <a:gd name="connsiteX47" fmla="*/ 107053 w 572833"/>
                      <a:gd name="connsiteY47" fmla="*/ 165034 h 236960"/>
                      <a:gd name="connsiteX48" fmla="*/ 114525 w 572833"/>
                      <a:gd name="connsiteY48" fmla="*/ 135675 h 236960"/>
                      <a:gd name="connsiteX49" fmla="*/ 88547 w 572833"/>
                      <a:gd name="connsiteY49" fmla="*/ 150242 h 236960"/>
                      <a:gd name="connsiteX50" fmla="*/ 56359 w 572833"/>
                      <a:gd name="connsiteY50" fmla="*/ 142435 h 236960"/>
                      <a:gd name="connsiteX51" fmla="*/ 48552 w 572833"/>
                      <a:gd name="connsiteY51" fmla="*/ 110247 h 236960"/>
                      <a:gd name="connsiteX52" fmla="*/ 65150 w 572833"/>
                      <a:gd name="connsiteY52" fmla="*/ 80647 h 236960"/>
                      <a:gd name="connsiteX53" fmla="*/ 32868 w 572833"/>
                      <a:gd name="connsiteY53" fmla="*/ 88864 h 236960"/>
                      <a:gd name="connsiteX54" fmla="*/ 3797 w 572833"/>
                      <a:gd name="connsiteY54" fmla="*/ 72992 h 236960"/>
                      <a:gd name="connsiteX55" fmla="*/ 34774 w 572833"/>
                      <a:gd name="connsiteY55" fmla="*/ 8925 h 236960"/>
                      <a:gd name="connsiteX56" fmla="*/ 69837 w 572833"/>
                      <a:gd name="connsiteY56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289758 w 572833"/>
                      <a:gd name="connsiteY12" fmla="*/ 132248 h 236960"/>
                      <a:gd name="connsiteX13" fmla="*/ 310265 w 572833"/>
                      <a:gd name="connsiteY13" fmla="*/ 129637 h 236960"/>
                      <a:gd name="connsiteX14" fmla="*/ 321124 w 572833"/>
                      <a:gd name="connsiteY14" fmla="*/ 128254 h 236960"/>
                      <a:gd name="connsiteX15" fmla="*/ 371473 w 572833"/>
                      <a:gd name="connsiteY15" fmla="*/ 121842 h 236960"/>
                      <a:gd name="connsiteX16" fmla="*/ 379154 w 572833"/>
                      <a:gd name="connsiteY16" fmla="*/ 120035 h 236960"/>
                      <a:gd name="connsiteX17" fmla="*/ 447101 w 572833"/>
                      <a:gd name="connsiteY17" fmla="*/ 91138 h 236960"/>
                      <a:gd name="connsiteX18" fmla="*/ 494789 w 572833"/>
                      <a:gd name="connsiteY18" fmla="*/ 46523 h 236960"/>
                      <a:gd name="connsiteX19" fmla="*/ 509176 w 572833"/>
                      <a:gd name="connsiteY19" fmla="*/ 1572 h 236960"/>
                      <a:gd name="connsiteX20" fmla="*/ 538058 w 572833"/>
                      <a:gd name="connsiteY20" fmla="*/ 8923 h 236960"/>
                      <a:gd name="connsiteX21" fmla="*/ 569036 w 572833"/>
                      <a:gd name="connsiteY21" fmla="*/ 72991 h 236960"/>
                      <a:gd name="connsiteX22" fmla="*/ 539965 w 572833"/>
                      <a:gd name="connsiteY22" fmla="*/ 88863 h 236960"/>
                      <a:gd name="connsiteX23" fmla="*/ 511177 w 572833"/>
                      <a:gd name="connsiteY23" fmla="*/ 81534 h 236960"/>
                      <a:gd name="connsiteX24" fmla="*/ 526422 w 572833"/>
                      <a:gd name="connsiteY24" fmla="*/ 108723 h 236960"/>
                      <a:gd name="connsiteX25" fmla="*/ 518615 w 572833"/>
                      <a:gd name="connsiteY25" fmla="*/ 140911 h 236960"/>
                      <a:gd name="connsiteX26" fmla="*/ 486427 w 572833"/>
                      <a:gd name="connsiteY26" fmla="*/ 148718 h 236960"/>
                      <a:gd name="connsiteX27" fmla="*/ 462492 w 572833"/>
                      <a:gd name="connsiteY27" fmla="*/ 135297 h 236960"/>
                      <a:gd name="connsiteX28" fmla="*/ 469512 w 572833"/>
                      <a:gd name="connsiteY28" fmla="*/ 162879 h 236960"/>
                      <a:gd name="connsiteX29" fmla="*/ 453641 w 572833"/>
                      <a:gd name="connsiteY29" fmla="*/ 191949 h 236960"/>
                      <a:gd name="connsiteX30" fmla="*/ 420529 w 572833"/>
                      <a:gd name="connsiteY30" fmla="*/ 191160 h 236960"/>
                      <a:gd name="connsiteX31" fmla="*/ 393229 w 572833"/>
                      <a:gd name="connsiteY31" fmla="*/ 164537 h 236960"/>
                      <a:gd name="connsiteX32" fmla="*/ 392762 w 572833"/>
                      <a:gd name="connsiteY32" fmla="*/ 201817 h 236960"/>
                      <a:gd name="connsiteX33" fmla="*/ 369906 w 572833"/>
                      <a:gd name="connsiteY33" fmla="*/ 225789 h 236960"/>
                      <a:gd name="connsiteX34" fmla="*/ 338127 w 572833"/>
                      <a:gd name="connsiteY34" fmla="*/ 216456 h 236960"/>
                      <a:gd name="connsiteX35" fmla="*/ 324523 w 572833"/>
                      <a:gd name="connsiteY35" fmla="*/ 193562 h 236960"/>
                      <a:gd name="connsiteX36" fmla="*/ 317161 w 572833"/>
                      <a:gd name="connsiteY36" fmla="*/ 219720 h 236960"/>
                      <a:gd name="connsiteX37" fmla="*/ 288880 w 572833"/>
                      <a:gd name="connsiteY37" fmla="*/ 236960 h 236960"/>
                      <a:gd name="connsiteX38" fmla="*/ 260599 w 572833"/>
                      <a:gd name="connsiteY38" fmla="*/ 219720 h 236960"/>
                      <a:gd name="connsiteX39" fmla="*/ 252429 w 572833"/>
                      <a:gd name="connsiteY39" fmla="*/ 190691 h 236960"/>
                      <a:gd name="connsiteX40" fmla="*/ 236787 w 572833"/>
                      <a:gd name="connsiteY40" fmla="*/ 217015 h 236960"/>
                      <a:gd name="connsiteX41" fmla="*/ 205008 w 572833"/>
                      <a:gd name="connsiteY41" fmla="*/ 226348 h 236960"/>
                      <a:gd name="connsiteX42" fmla="*/ 182152 w 572833"/>
                      <a:gd name="connsiteY42" fmla="*/ 202376 h 236960"/>
                      <a:gd name="connsiteX43" fmla="*/ 181724 w 572833"/>
                      <a:gd name="connsiteY43" fmla="*/ 168264 h 236960"/>
                      <a:gd name="connsiteX44" fmla="*/ 156036 w 572833"/>
                      <a:gd name="connsiteY44" fmla="*/ 193315 h 236960"/>
                      <a:gd name="connsiteX45" fmla="*/ 122924 w 572833"/>
                      <a:gd name="connsiteY45" fmla="*/ 194104 h 236960"/>
                      <a:gd name="connsiteX46" fmla="*/ 107053 w 572833"/>
                      <a:gd name="connsiteY46" fmla="*/ 165034 h 236960"/>
                      <a:gd name="connsiteX47" fmla="*/ 114525 w 572833"/>
                      <a:gd name="connsiteY47" fmla="*/ 135675 h 236960"/>
                      <a:gd name="connsiteX48" fmla="*/ 88547 w 572833"/>
                      <a:gd name="connsiteY48" fmla="*/ 150242 h 236960"/>
                      <a:gd name="connsiteX49" fmla="*/ 56359 w 572833"/>
                      <a:gd name="connsiteY49" fmla="*/ 142435 h 236960"/>
                      <a:gd name="connsiteX50" fmla="*/ 48552 w 572833"/>
                      <a:gd name="connsiteY50" fmla="*/ 110247 h 236960"/>
                      <a:gd name="connsiteX51" fmla="*/ 65150 w 572833"/>
                      <a:gd name="connsiteY51" fmla="*/ 80647 h 236960"/>
                      <a:gd name="connsiteX52" fmla="*/ 32868 w 572833"/>
                      <a:gd name="connsiteY52" fmla="*/ 88864 h 236960"/>
                      <a:gd name="connsiteX53" fmla="*/ 3797 w 572833"/>
                      <a:gd name="connsiteY53" fmla="*/ 72992 h 236960"/>
                      <a:gd name="connsiteX54" fmla="*/ 34774 w 572833"/>
                      <a:gd name="connsiteY54" fmla="*/ 8925 h 236960"/>
                      <a:gd name="connsiteX55" fmla="*/ 69837 w 572833"/>
                      <a:gd name="connsiteY55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21124 w 572833"/>
                      <a:gd name="connsiteY13" fmla="*/ 128254 h 236960"/>
                      <a:gd name="connsiteX14" fmla="*/ 371473 w 572833"/>
                      <a:gd name="connsiteY14" fmla="*/ 121842 h 236960"/>
                      <a:gd name="connsiteX15" fmla="*/ 379154 w 572833"/>
                      <a:gd name="connsiteY15" fmla="*/ 120035 h 236960"/>
                      <a:gd name="connsiteX16" fmla="*/ 447101 w 572833"/>
                      <a:gd name="connsiteY16" fmla="*/ 91138 h 236960"/>
                      <a:gd name="connsiteX17" fmla="*/ 494789 w 572833"/>
                      <a:gd name="connsiteY17" fmla="*/ 46523 h 236960"/>
                      <a:gd name="connsiteX18" fmla="*/ 509176 w 572833"/>
                      <a:gd name="connsiteY18" fmla="*/ 1572 h 236960"/>
                      <a:gd name="connsiteX19" fmla="*/ 538058 w 572833"/>
                      <a:gd name="connsiteY19" fmla="*/ 8923 h 236960"/>
                      <a:gd name="connsiteX20" fmla="*/ 569036 w 572833"/>
                      <a:gd name="connsiteY20" fmla="*/ 72991 h 236960"/>
                      <a:gd name="connsiteX21" fmla="*/ 539965 w 572833"/>
                      <a:gd name="connsiteY21" fmla="*/ 88863 h 236960"/>
                      <a:gd name="connsiteX22" fmla="*/ 511177 w 572833"/>
                      <a:gd name="connsiteY22" fmla="*/ 81534 h 236960"/>
                      <a:gd name="connsiteX23" fmla="*/ 526422 w 572833"/>
                      <a:gd name="connsiteY23" fmla="*/ 108723 h 236960"/>
                      <a:gd name="connsiteX24" fmla="*/ 518615 w 572833"/>
                      <a:gd name="connsiteY24" fmla="*/ 140911 h 236960"/>
                      <a:gd name="connsiteX25" fmla="*/ 486427 w 572833"/>
                      <a:gd name="connsiteY25" fmla="*/ 148718 h 236960"/>
                      <a:gd name="connsiteX26" fmla="*/ 462492 w 572833"/>
                      <a:gd name="connsiteY26" fmla="*/ 135297 h 236960"/>
                      <a:gd name="connsiteX27" fmla="*/ 469512 w 572833"/>
                      <a:gd name="connsiteY27" fmla="*/ 162879 h 236960"/>
                      <a:gd name="connsiteX28" fmla="*/ 453641 w 572833"/>
                      <a:gd name="connsiteY28" fmla="*/ 191949 h 236960"/>
                      <a:gd name="connsiteX29" fmla="*/ 420529 w 572833"/>
                      <a:gd name="connsiteY29" fmla="*/ 191160 h 236960"/>
                      <a:gd name="connsiteX30" fmla="*/ 393229 w 572833"/>
                      <a:gd name="connsiteY30" fmla="*/ 164537 h 236960"/>
                      <a:gd name="connsiteX31" fmla="*/ 392762 w 572833"/>
                      <a:gd name="connsiteY31" fmla="*/ 201817 h 236960"/>
                      <a:gd name="connsiteX32" fmla="*/ 369906 w 572833"/>
                      <a:gd name="connsiteY32" fmla="*/ 225789 h 236960"/>
                      <a:gd name="connsiteX33" fmla="*/ 338127 w 572833"/>
                      <a:gd name="connsiteY33" fmla="*/ 216456 h 236960"/>
                      <a:gd name="connsiteX34" fmla="*/ 324523 w 572833"/>
                      <a:gd name="connsiteY34" fmla="*/ 193562 h 236960"/>
                      <a:gd name="connsiteX35" fmla="*/ 317161 w 572833"/>
                      <a:gd name="connsiteY35" fmla="*/ 219720 h 236960"/>
                      <a:gd name="connsiteX36" fmla="*/ 288880 w 572833"/>
                      <a:gd name="connsiteY36" fmla="*/ 236960 h 236960"/>
                      <a:gd name="connsiteX37" fmla="*/ 260599 w 572833"/>
                      <a:gd name="connsiteY37" fmla="*/ 219720 h 236960"/>
                      <a:gd name="connsiteX38" fmla="*/ 252429 w 572833"/>
                      <a:gd name="connsiteY38" fmla="*/ 190691 h 236960"/>
                      <a:gd name="connsiteX39" fmla="*/ 236787 w 572833"/>
                      <a:gd name="connsiteY39" fmla="*/ 217015 h 236960"/>
                      <a:gd name="connsiteX40" fmla="*/ 205008 w 572833"/>
                      <a:gd name="connsiteY40" fmla="*/ 226348 h 236960"/>
                      <a:gd name="connsiteX41" fmla="*/ 182152 w 572833"/>
                      <a:gd name="connsiteY41" fmla="*/ 202376 h 236960"/>
                      <a:gd name="connsiteX42" fmla="*/ 181724 w 572833"/>
                      <a:gd name="connsiteY42" fmla="*/ 168264 h 236960"/>
                      <a:gd name="connsiteX43" fmla="*/ 156036 w 572833"/>
                      <a:gd name="connsiteY43" fmla="*/ 193315 h 236960"/>
                      <a:gd name="connsiteX44" fmla="*/ 122924 w 572833"/>
                      <a:gd name="connsiteY44" fmla="*/ 194104 h 236960"/>
                      <a:gd name="connsiteX45" fmla="*/ 107053 w 572833"/>
                      <a:gd name="connsiteY45" fmla="*/ 165034 h 236960"/>
                      <a:gd name="connsiteX46" fmla="*/ 114525 w 572833"/>
                      <a:gd name="connsiteY46" fmla="*/ 135675 h 236960"/>
                      <a:gd name="connsiteX47" fmla="*/ 88547 w 572833"/>
                      <a:gd name="connsiteY47" fmla="*/ 150242 h 236960"/>
                      <a:gd name="connsiteX48" fmla="*/ 56359 w 572833"/>
                      <a:gd name="connsiteY48" fmla="*/ 142435 h 236960"/>
                      <a:gd name="connsiteX49" fmla="*/ 48552 w 572833"/>
                      <a:gd name="connsiteY49" fmla="*/ 110247 h 236960"/>
                      <a:gd name="connsiteX50" fmla="*/ 65150 w 572833"/>
                      <a:gd name="connsiteY50" fmla="*/ 80647 h 236960"/>
                      <a:gd name="connsiteX51" fmla="*/ 32868 w 572833"/>
                      <a:gd name="connsiteY51" fmla="*/ 88864 h 236960"/>
                      <a:gd name="connsiteX52" fmla="*/ 3797 w 572833"/>
                      <a:gd name="connsiteY52" fmla="*/ 72992 h 236960"/>
                      <a:gd name="connsiteX53" fmla="*/ 34774 w 572833"/>
                      <a:gd name="connsiteY53" fmla="*/ 8925 h 236960"/>
                      <a:gd name="connsiteX54" fmla="*/ 69837 w 572833"/>
                      <a:gd name="connsiteY54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71473 w 572833"/>
                      <a:gd name="connsiteY13" fmla="*/ 121842 h 236960"/>
                      <a:gd name="connsiteX14" fmla="*/ 379154 w 572833"/>
                      <a:gd name="connsiteY14" fmla="*/ 120035 h 236960"/>
                      <a:gd name="connsiteX15" fmla="*/ 447101 w 572833"/>
                      <a:gd name="connsiteY15" fmla="*/ 91138 h 236960"/>
                      <a:gd name="connsiteX16" fmla="*/ 494789 w 572833"/>
                      <a:gd name="connsiteY16" fmla="*/ 46523 h 236960"/>
                      <a:gd name="connsiteX17" fmla="*/ 509176 w 572833"/>
                      <a:gd name="connsiteY17" fmla="*/ 1572 h 236960"/>
                      <a:gd name="connsiteX18" fmla="*/ 538058 w 572833"/>
                      <a:gd name="connsiteY18" fmla="*/ 8923 h 236960"/>
                      <a:gd name="connsiteX19" fmla="*/ 569036 w 572833"/>
                      <a:gd name="connsiteY19" fmla="*/ 72991 h 236960"/>
                      <a:gd name="connsiteX20" fmla="*/ 539965 w 572833"/>
                      <a:gd name="connsiteY20" fmla="*/ 88863 h 236960"/>
                      <a:gd name="connsiteX21" fmla="*/ 511177 w 572833"/>
                      <a:gd name="connsiteY21" fmla="*/ 81534 h 236960"/>
                      <a:gd name="connsiteX22" fmla="*/ 526422 w 572833"/>
                      <a:gd name="connsiteY22" fmla="*/ 108723 h 236960"/>
                      <a:gd name="connsiteX23" fmla="*/ 518615 w 572833"/>
                      <a:gd name="connsiteY23" fmla="*/ 140911 h 236960"/>
                      <a:gd name="connsiteX24" fmla="*/ 486427 w 572833"/>
                      <a:gd name="connsiteY24" fmla="*/ 148718 h 236960"/>
                      <a:gd name="connsiteX25" fmla="*/ 462492 w 572833"/>
                      <a:gd name="connsiteY25" fmla="*/ 135297 h 236960"/>
                      <a:gd name="connsiteX26" fmla="*/ 469512 w 572833"/>
                      <a:gd name="connsiteY26" fmla="*/ 162879 h 236960"/>
                      <a:gd name="connsiteX27" fmla="*/ 453641 w 572833"/>
                      <a:gd name="connsiteY27" fmla="*/ 191949 h 236960"/>
                      <a:gd name="connsiteX28" fmla="*/ 420529 w 572833"/>
                      <a:gd name="connsiteY28" fmla="*/ 191160 h 236960"/>
                      <a:gd name="connsiteX29" fmla="*/ 393229 w 572833"/>
                      <a:gd name="connsiteY29" fmla="*/ 164537 h 236960"/>
                      <a:gd name="connsiteX30" fmla="*/ 392762 w 572833"/>
                      <a:gd name="connsiteY30" fmla="*/ 201817 h 236960"/>
                      <a:gd name="connsiteX31" fmla="*/ 369906 w 572833"/>
                      <a:gd name="connsiteY31" fmla="*/ 225789 h 236960"/>
                      <a:gd name="connsiteX32" fmla="*/ 338127 w 572833"/>
                      <a:gd name="connsiteY32" fmla="*/ 216456 h 236960"/>
                      <a:gd name="connsiteX33" fmla="*/ 324523 w 572833"/>
                      <a:gd name="connsiteY33" fmla="*/ 193562 h 236960"/>
                      <a:gd name="connsiteX34" fmla="*/ 317161 w 572833"/>
                      <a:gd name="connsiteY34" fmla="*/ 219720 h 236960"/>
                      <a:gd name="connsiteX35" fmla="*/ 288880 w 572833"/>
                      <a:gd name="connsiteY35" fmla="*/ 236960 h 236960"/>
                      <a:gd name="connsiteX36" fmla="*/ 260599 w 572833"/>
                      <a:gd name="connsiteY36" fmla="*/ 219720 h 236960"/>
                      <a:gd name="connsiteX37" fmla="*/ 252429 w 572833"/>
                      <a:gd name="connsiteY37" fmla="*/ 190691 h 236960"/>
                      <a:gd name="connsiteX38" fmla="*/ 236787 w 572833"/>
                      <a:gd name="connsiteY38" fmla="*/ 217015 h 236960"/>
                      <a:gd name="connsiteX39" fmla="*/ 205008 w 572833"/>
                      <a:gd name="connsiteY39" fmla="*/ 226348 h 236960"/>
                      <a:gd name="connsiteX40" fmla="*/ 182152 w 572833"/>
                      <a:gd name="connsiteY40" fmla="*/ 202376 h 236960"/>
                      <a:gd name="connsiteX41" fmla="*/ 181724 w 572833"/>
                      <a:gd name="connsiteY41" fmla="*/ 168264 h 236960"/>
                      <a:gd name="connsiteX42" fmla="*/ 156036 w 572833"/>
                      <a:gd name="connsiteY42" fmla="*/ 193315 h 236960"/>
                      <a:gd name="connsiteX43" fmla="*/ 122924 w 572833"/>
                      <a:gd name="connsiteY43" fmla="*/ 194104 h 236960"/>
                      <a:gd name="connsiteX44" fmla="*/ 107053 w 572833"/>
                      <a:gd name="connsiteY44" fmla="*/ 165034 h 236960"/>
                      <a:gd name="connsiteX45" fmla="*/ 114525 w 572833"/>
                      <a:gd name="connsiteY45" fmla="*/ 135675 h 236960"/>
                      <a:gd name="connsiteX46" fmla="*/ 88547 w 572833"/>
                      <a:gd name="connsiteY46" fmla="*/ 150242 h 236960"/>
                      <a:gd name="connsiteX47" fmla="*/ 56359 w 572833"/>
                      <a:gd name="connsiteY47" fmla="*/ 142435 h 236960"/>
                      <a:gd name="connsiteX48" fmla="*/ 48552 w 572833"/>
                      <a:gd name="connsiteY48" fmla="*/ 110247 h 236960"/>
                      <a:gd name="connsiteX49" fmla="*/ 65150 w 572833"/>
                      <a:gd name="connsiteY49" fmla="*/ 80647 h 236960"/>
                      <a:gd name="connsiteX50" fmla="*/ 32868 w 572833"/>
                      <a:gd name="connsiteY50" fmla="*/ 88864 h 236960"/>
                      <a:gd name="connsiteX51" fmla="*/ 3797 w 572833"/>
                      <a:gd name="connsiteY51" fmla="*/ 72992 h 236960"/>
                      <a:gd name="connsiteX52" fmla="*/ 34774 w 572833"/>
                      <a:gd name="connsiteY52" fmla="*/ 8925 h 236960"/>
                      <a:gd name="connsiteX53" fmla="*/ 69837 w 572833"/>
                      <a:gd name="connsiteY5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53070 w 572833"/>
                      <a:gd name="connsiteY9" fmla="*/ 127576 h 236960"/>
                      <a:gd name="connsiteX10" fmla="*/ 267694 w 572833"/>
                      <a:gd name="connsiteY10" fmla="*/ 129438 h 236960"/>
                      <a:gd name="connsiteX11" fmla="*/ 310265 w 572833"/>
                      <a:gd name="connsiteY11" fmla="*/ 129637 h 236960"/>
                      <a:gd name="connsiteX12" fmla="*/ 371473 w 572833"/>
                      <a:gd name="connsiteY12" fmla="*/ 121842 h 236960"/>
                      <a:gd name="connsiteX13" fmla="*/ 379154 w 572833"/>
                      <a:gd name="connsiteY13" fmla="*/ 120035 h 236960"/>
                      <a:gd name="connsiteX14" fmla="*/ 447101 w 572833"/>
                      <a:gd name="connsiteY14" fmla="*/ 91138 h 236960"/>
                      <a:gd name="connsiteX15" fmla="*/ 494789 w 572833"/>
                      <a:gd name="connsiteY15" fmla="*/ 46523 h 236960"/>
                      <a:gd name="connsiteX16" fmla="*/ 509176 w 572833"/>
                      <a:gd name="connsiteY16" fmla="*/ 1572 h 236960"/>
                      <a:gd name="connsiteX17" fmla="*/ 538058 w 572833"/>
                      <a:gd name="connsiteY17" fmla="*/ 8923 h 236960"/>
                      <a:gd name="connsiteX18" fmla="*/ 569036 w 572833"/>
                      <a:gd name="connsiteY18" fmla="*/ 72991 h 236960"/>
                      <a:gd name="connsiteX19" fmla="*/ 539965 w 572833"/>
                      <a:gd name="connsiteY19" fmla="*/ 88863 h 236960"/>
                      <a:gd name="connsiteX20" fmla="*/ 511177 w 572833"/>
                      <a:gd name="connsiteY20" fmla="*/ 81534 h 236960"/>
                      <a:gd name="connsiteX21" fmla="*/ 526422 w 572833"/>
                      <a:gd name="connsiteY21" fmla="*/ 108723 h 236960"/>
                      <a:gd name="connsiteX22" fmla="*/ 518615 w 572833"/>
                      <a:gd name="connsiteY22" fmla="*/ 140911 h 236960"/>
                      <a:gd name="connsiteX23" fmla="*/ 486427 w 572833"/>
                      <a:gd name="connsiteY23" fmla="*/ 148718 h 236960"/>
                      <a:gd name="connsiteX24" fmla="*/ 462492 w 572833"/>
                      <a:gd name="connsiteY24" fmla="*/ 135297 h 236960"/>
                      <a:gd name="connsiteX25" fmla="*/ 469512 w 572833"/>
                      <a:gd name="connsiteY25" fmla="*/ 162879 h 236960"/>
                      <a:gd name="connsiteX26" fmla="*/ 453641 w 572833"/>
                      <a:gd name="connsiteY26" fmla="*/ 191949 h 236960"/>
                      <a:gd name="connsiteX27" fmla="*/ 420529 w 572833"/>
                      <a:gd name="connsiteY27" fmla="*/ 191160 h 236960"/>
                      <a:gd name="connsiteX28" fmla="*/ 393229 w 572833"/>
                      <a:gd name="connsiteY28" fmla="*/ 164537 h 236960"/>
                      <a:gd name="connsiteX29" fmla="*/ 392762 w 572833"/>
                      <a:gd name="connsiteY29" fmla="*/ 201817 h 236960"/>
                      <a:gd name="connsiteX30" fmla="*/ 369906 w 572833"/>
                      <a:gd name="connsiteY30" fmla="*/ 225789 h 236960"/>
                      <a:gd name="connsiteX31" fmla="*/ 338127 w 572833"/>
                      <a:gd name="connsiteY31" fmla="*/ 216456 h 236960"/>
                      <a:gd name="connsiteX32" fmla="*/ 324523 w 572833"/>
                      <a:gd name="connsiteY32" fmla="*/ 193562 h 236960"/>
                      <a:gd name="connsiteX33" fmla="*/ 317161 w 572833"/>
                      <a:gd name="connsiteY33" fmla="*/ 219720 h 236960"/>
                      <a:gd name="connsiteX34" fmla="*/ 288880 w 572833"/>
                      <a:gd name="connsiteY34" fmla="*/ 236960 h 236960"/>
                      <a:gd name="connsiteX35" fmla="*/ 260599 w 572833"/>
                      <a:gd name="connsiteY35" fmla="*/ 219720 h 236960"/>
                      <a:gd name="connsiteX36" fmla="*/ 252429 w 572833"/>
                      <a:gd name="connsiteY36" fmla="*/ 190691 h 236960"/>
                      <a:gd name="connsiteX37" fmla="*/ 236787 w 572833"/>
                      <a:gd name="connsiteY37" fmla="*/ 217015 h 236960"/>
                      <a:gd name="connsiteX38" fmla="*/ 205008 w 572833"/>
                      <a:gd name="connsiteY38" fmla="*/ 226348 h 236960"/>
                      <a:gd name="connsiteX39" fmla="*/ 182152 w 572833"/>
                      <a:gd name="connsiteY39" fmla="*/ 202376 h 236960"/>
                      <a:gd name="connsiteX40" fmla="*/ 181724 w 572833"/>
                      <a:gd name="connsiteY40" fmla="*/ 168264 h 236960"/>
                      <a:gd name="connsiteX41" fmla="*/ 156036 w 572833"/>
                      <a:gd name="connsiteY41" fmla="*/ 193315 h 236960"/>
                      <a:gd name="connsiteX42" fmla="*/ 122924 w 572833"/>
                      <a:gd name="connsiteY42" fmla="*/ 194104 h 236960"/>
                      <a:gd name="connsiteX43" fmla="*/ 107053 w 572833"/>
                      <a:gd name="connsiteY43" fmla="*/ 165034 h 236960"/>
                      <a:gd name="connsiteX44" fmla="*/ 114525 w 572833"/>
                      <a:gd name="connsiteY44" fmla="*/ 135675 h 236960"/>
                      <a:gd name="connsiteX45" fmla="*/ 88547 w 572833"/>
                      <a:gd name="connsiteY45" fmla="*/ 150242 h 236960"/>
                      <a:gd name="connsiteX46" fmla="*/ 56359 w 572833"/>
                      <a:gd name="connsiteY46" fmla="*/ 142435 h 236960"/>
                      <a:gd name="connsiteX47" fmla="*/ 48552 w 572833"/>
                      <a:gd name="connsiteY47" fmla="*/ 110247 h 236960"/>
                      <a:gd name="connsiteX48" fmla="*/ 65150 w 572833"/>
                      <a:gd name="connsiteY48" fmla="*/ 80647 h 236960"/>
                      <a:gd name="connsiteX49" fmla="*/ 32868 w 572833"/>
                      <a:gd name="connsiteY49" fmla="*/ 88864 h 236960"/>
                      <a:gd name="connsiteX50" fmla="*/ 3797 w 572833"/>
                      <a:gd name="connsiteY50" fmla="*/ 72992 h 236960"/>
                      <a:gd name="connsiteX51" fmla="*/ 34774 w 572833"/>
                      <a:gd name="connsiteY51" fmla="*/ 8925 h 236960"/>
                      <a:gd name="connsiteX52" fmla="*/ 69837 w 572833"/>
                      <a:gd name="connsiteY5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53070 w 572833"/>
                      <a:gd name="connsiteY8" fmla="*/ 127576 h 236960"/>
                      <a:gd name="connsiteX9" fmla="*/ 267694 w 572833"/>
                      <a:gd name="connsiteY9" fmla="*/ 129438 h 236960"/>
                      <a:gd name="connsiteX10" fmla="*/ 310265 w 572833"/>
                      <a:gd name="connsiteY10" fmla="*/ 129637 h 236960"/>
                      <a:gd name="connsiteX11" fmla="*/ 371473 w 572833"/>
                      <a:gd name="connsiteY11" fmla="*/ 121842 h 236960"/>
                      <a:gd name="connsiteX12" fmla="*/ 379154 w 572833"/>
                      <a:gd name="connsiteY12" fmla="*/ 120035 h 236960"/>
                      <a:gd name="connsiteX13" fmla="*/ 447101 w 572833"/>
                      <a:gd name="connsiteY13" fmla="*/ 91138 h 236960"/>
                      <a:gd name="connsiteX14" fmla="*/ 494789 w 572833"/>
                      <a:gd name="connsiteY14" fmla="*/ 46523 h 236960"/>
                      <a:gd name="connsiteX15" fmla="*/ 509176 w 572833"/>
                      <a:gd name="connsiteY15" fmla="*/ 1572 h 236960"/>
                      <a:gd name="connsiteX16" fmla="*/ 538058 w 572833"/>
                      <a:gd name="connsiteY16" fmla="*/ 8923 h 236960"/>
                      <a:gd name="connsiteX17" fmla="*/ 569036 w 572833"/>
                      <a:gd name="connsiteY17" fmla="*/ 72991 h 236960"/>
                      <a:gd name="connsiteX18" fmla="*/ 539965 w 572833"/>
                      <a:gd name="connsiteY18" fmla="*/ 88863 h 236960"/>
                      <a:gd name="connsiteX19" fmla="*/ 511177 w 572833"/>
                      <a:gd name="connsiteY19" fmla="*/ 81534 h 236960"/>
                      <a:gd name="connsiteX20" fmla="*/ 526422 w 572833"/>
                      <a:gd name="connsiteY20" fmla="*/ 108723 h 236960"/>
                      <a:gd name="connsiteX21" fmla="*/ 518615 w 572833"/>
                      <a:gd name="connsiteY21" fmla="*/ 140911 h 236960"/>
                      <a:gd name="connsiteX22" fmla="*/ 486427 w 572833"/>
                      <a:gd name="connsiteY22" fmla="*/ 148718 h 236960"/>
                      <a:gd name="connsiteX23" fmla="*/ 462492 w 572833"/>
                      <a:gd name="connsiteY23" fmla="*/ 135297 h 236960"/>
                      <a:gd name="connsiteX24" fmla="*/ 469512 w 572833"/>
                      <a:gd name="connsiteY24" fmla="*/ 162879 h 236960"/>
                      <a:gd name="connsiteX25" fmla="*/ 453641 w 572833"/>
                      <a:gd name="connsiteY25" fmla="*/ 191949 h 236960"/>
                      <a:gd name="connsiteX26" fmla="*/ 420529 w 572833"/>
                      <a:gd name="connsiteY26" fmla="*/ 191160 h 236960"/>
                      <a:gd name="connsiteX27" fmla="*/ 393229 w 572833"/>
                      <a:gd name="connsiteY27" fmla="*/ 164537 h 236960"/>
                      <a:gd name="connsiteX28" fmla="*/ 392762 w 572833"/>
                      <a:gd name="connsiteY28" fmla="*/ 201817 h 236960"/>
                      <a:gd name="connsiteX29" fmla="*/ 369906 w 572833"/>
                      <a:gd name="connsiteY29" fmla="*/ 225789 h 236960"/>
                      <a:gd name="connsiteX30" fmla="*/ 338127 w 572833"/>
                      <a:gd name="connsiteY30" fmla="*/ 216456 h 236960"/>
                      <a:gd name="connsiteX31" fmla="*/ 324523 w 572833"/>
                      <a:gd name="connsiteY31" fmla="*/ 193562 h 236960"/>
                      <a:gd name="connsiteX32" fmla="*/ 317161 w 572833"/>
                      <a:gd name="connsiteY32" fmla="*/ 219720 h 236960"/>
                      <a:gd name="connsiteX33" fmla="*/ 288880 w 572833"/>
                      <a:gd name="connsiteY33" fmla="*/ 236960 h 236960"/>
                      <a:gd name="connsiteX34" fmla="*/ 260599 w 572833"/>
                      <a:gd name="connsiteY34" fmla="*/ 219720 h 236960"/>
                      <a:gd name="connsiteX35" fmla="*/ 252429 w 572833"/>
                      <a:gd name="connsiteY35" fmla="*/ 190691 h 236960"/>
                      <a:gd name="connsiteX36" fmla="*/ 236787 w 572833"/>
                      <a:gd name="connsiteY36" fmla="*/ 217015 h 236960"/>
                      <a:gd name="connsiteX37" fmla="*/ 205008 w 572833"/>
                      <a:gd name="connsiteY37" fmla="*/ 226348 h 236960"/>
                      <a:gd name="connsiteX38" fmla="*/ 182152 w 572833"/>
                      <a:gd name="connsiteY38" fmla="*/ 202376 h 236960"/>
                      <a:gd name="connsiteX39" fmla="*/ 181724 w 572833"/>
                      <a:gd name="connsiteY39" fmla="*/ 168264 h 236960"/>
                      <a:gd name="connsiteX40" fmla="*/ 156036 w 572833"/>
                      <a:gd name="connsiteY40" fmla="*/ 193315 h 236960"/>
                      <a:gd name="connsiteX41" fmla="*/ 122924 w 572833"/>
                      <a:gd name="connsiteY41" fmla="*/ 194104 h 236960"/>
                      <a:gd name="connsiteX42" fmla="*/ 107053 w 572833"/>
                      <a:gd name="connsiteY42" fmla="*/ 165034 h 236960"/>
                      <a:gd name="connsiteX43" fmla="*/ 114525 w 572833"/>
                      <a:gd name="connsiteY43" fmla="*/ 135675 h 236960"/>
                      <a:gd name="connsiteX44" fmla="*/ 88547 w 572833"/>
                      <a:gd name="connsiteY44" fmla="*/ 150242 h 236960"/>
                      <a:gd name="connsiteX45" fmla="*/ 56359 w 572833"/>
                      <a:gd name="connsiteY45" fmla="*/ 142435 h 236960"/>
                      <a:gd name="connsiteX46" fmla="*/ 48552 w 572833"/>
                      <a:gd name="connsiteY46" fmla="*/ 110247 h 236960"/>
                      <a:gd name="connsiteX47" fmla="*/ 65150 w 572833"/>
                      <a:gd name="connsiteY47" fmla="*/ 80647 h 236960"/>
                      <a:gd name="connsiteX48" fmla="*/ 32868 w 572833"/>
                      <a:gd name="connsiteY48" fmla="*/ 88864 h 236960"/>
                      <a:gd name="connsiteX49" fmla="*/ 3797 w 572833"/>
                      <a:gd name="connsiteY49" fmla="*/ 72992 h 236960"/>
                      <a:gd name="connsiteX50" fmla="*/ 34774 w 572833"/>
                      <a:gd name="connsiteY50" fmla="*/ 8925 h 236960"/>
                      <a:gd name="connsiteX51" fmla="*/ 69837 w 572833"/>
                      <a:gd name="connsiteY5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572833" h="236960">
                        <a:moveTo>
                          <a:pt x="69837" y="0"/>
                        </a:moveTo>
                        <a:lnTo>
                          <a:pt x="84727" y="46523"/>
                        </a:lnTo>
                        <a:lnTo>
                          <a:pt x="95673" y="56763"/>
                        </a:lnTo>
                        <a:lnTo>
                          <a:pt x="132415" y="91138"/>
                        </a:lnTo>
                        <a:lnTo>
                          <a:pt x="144631" y="96333"/>
                        </a:lnTo>
                        <a:lnTo>
                          <a:pt x="143948" y="97552"/>
                        </a:lnTo>
                        <a:lnTo>
                          <a:pt x="196937" y="118578"/>
                        </a:lnTo>
                        <a:lnTo>
                          <a:pt x="253070" y="127576"/>
                        </a:lnTo>
                        <a:lnTo>
                          <a:pt x="267694" y="129438"/>
                        </a:lnTo>
                        <a:lnTo>
                          <a:pt x="310265" y="129637"/>
                        </a:lnTo>
                        <a:lnTo>
                          <a:pt x="371473" y="121842"/>
                        </a:lnTo>
                        <a:lnTo>
                          <a:pt x="379154" y="120035"/>
                        </a:lnTo>
                        <a:lnTo>
                          <a:pt x="447101" y="91138"/>
                        </a:lnTo>
                        <a:cubicBezTo>
                          <a:pt x="467235" y="78438"/>
                          <a:pt x="483529" y="63315"/>
                          <a:pt x="494789" y="46523"/>
                        </a:cubicBezTo>
                        <a:lnTo>
                          <a:pt x="509176" y="1572"/>
                        </a:lnTo>
                        <a:lnTo>
                          <a:pt x="538058" y="8923"/>
                        </a:lnTo>
                        <a:cubicBezTo>
                          <a:pt x="566211" y="25178"/>
                          <a:pt x="580081" y="53861"/>
                          <a:pt x="569036" y="72991"/>
                        </a:cubicBezTo>
                        <a:cubicBezTo>
                          <a:pt x="563514" y="82556"/>
                          <a:pt x="552809" y="87921"/>
                          <a:pt x="539965" y="88863"/>
                        </a:cubicBezTo>
                        <a:lnTo>
                          <a:pt x="511177" y="81534"/>
                        </a:lnTo>
                        <a:lnTo>
                          <a:pt x="526422" y="108723"/>
                        </a:lnTo>
                        <a:cubicBezTo>
                          <a:pt x="528836" y="121373"/>
                          <a:pt x="526425" y="133102"/>
                          <a:pt x="518615" y="140911"/>
                        </a:cubicBezTo>
                        <a:cubicBezTo>
                          <a:pt x="510805" y="148721"/>
                          <a:pt x="499077" y="151133"/>
                          <a:pt x="486427" y="148718"/>
                        </a:cubicBezTo>
                        <a:lnTo>
                          <a:pt x="462492" y="135297"/>
                        </a:lnTo>
                        <a:lnTo>
                          <a:pt x="469512" y="162879"/>
                        </a:lnTo>
                        <a:cubicBezTo>
                          <a:pt x="468570" y="175722"/>
                          <a:pt x="463205" y="186427"/>
                          <a:pt x="453641" y="191949"/>
                        </a:cubicBezTo>
                        <a:cubicBezTo>
                          <a:pt x="444076" y="197471"/>
                          <a:pt x="432122" y="196765"/>
                          <a:pt x="420529" y="191160"/>
                        </a:cubicBezTo>
                        <a:lnTo>
                          <a:pt x="393229" y="164537"/>
                        </a:lnTo>
                        <a:cubicBezTo>
                          <a:pt x="393073" y="176964"/>
                          <a:pt x="392918" y="189390"/>
                          <a:pt x="392762" y="201817"/>
                        </a:cubicBezTo>
                        <a:cubicBezTo>
                          <a:pt x="388527" y="213979"/>
                          <a:pt x="380575" y="222930"/>
                          <a:pt x="369906" y="225789"/>
                        </a:cubicBezTo>
                        <a:cubicBezTo>
                          <a:pt x="359238" y="228647"/>
                          <a:pt x="347875" y="224871"/>
                          <a:pt x="338127" y="216456"/>
                        </a:cubicBezTo>
                        <a:lnTo>
                          <a:pt x="324523" y="193562"/>
                        </a:lnTo>
                        <a:lnTo>
                          <a:pt x="317161" y="219720"/>
                        </a:lnTo>
                        <a:cubicBezTo>
                          <a:pt x="309923" y="230372"/>
                          <a:pt x="299925" y="236960"/>
                          <a:pt x="288880" y="236960"/>
                        </a:cubicBezTo>
                        <a:cubicBezTo>
                          <a:pt x="277836" y="236960"/>
                          <a:pt x="267837" y="230372"/>
                          <a:pt x="260599" y="219720"/>
                        </a:cubicBezTo>
                        <a:lnTo>
                          <a:pt x="252429" y="190691"/>
                        </a:lnTo>
                        <a:lnTo>
                          <a:pt x="236787" y="217015"/>
                        </a:lnTo>
                        <a:cubicBezTo>
                          <a:pt x="227039" y="225430"/>
                          <a:pt x="215676" y="229206"/>
                          <a:pt x="205008" y="226348"/>
                        </a:cubicBezTo>
                        <a:cubicBezTo>
                          <a:pt x="194339" y="223489"/>
                          <a:pt x="186387" y="214538"/>
                          <a:pt x="182152" y="202376"/>
                        </a:cubicBezTo>
                        <a:cubicBezTo>
                          <a:pt x="182009" y="191005"/>
                          <a:pt x="181867" y="179635"/>
                          <a:pt x="181724" y="168264"/>
                        </a:cubicBezTo>
                        <a:lnTo>
                          <a:pt x="156036" y="193315"/>
                        </a:lnTo>
                        <a:cubicBezTo>
                          <a:pt x="144443" y="198920"/>
                          <a:pt x="132489" y="199627"/>
                          <a:pt x="122924" y="194104"/>
                        </a:cubicBezTo>
                        <a:cubicBezTo>
                          <a:pt x="113360" y="188582"/>
                          <a:pt x="107995" y="177877"/>
                          <a:pt x="107053" y="165034"/>
                        </a:cubicBezTo>
                        <a:lnTo>
                          <a:pt x="114525" y="135675"/>
                        </a:lnTo>
                        <a:lnTo>
                          <a:pt x="88547" y="150242"/>
                        </a:lnTo>
                        <a:cubicBezTo>
                          <a:pt x="75897" y="152657"/>
                          <a:pt x="64169" y="150245"/>
                          <a:pt x="56359" y="142435"/>
                        </a:cubicBezTo>
                        <a:cubicBezTo>
                          <a:pt x="48549" y="134626"/>
                          <a:pt x="46138" y="122897"/>
                          <a:pt x="48552" y="110247"/>
                        </a:cubicBezTo>
                        <a:lnTo>
                          <a:pt x="65150" y="80647"/>
                        </a:lnTo>
                        <a:lnTo>
                          <a:pt x="32868" y="88864"/>
                        </a:lnTo>
                        <a:cubicBezTo>
                          <a:pt x="20024" y="87922"/>
                          <a:pt x="9319" y="82557"/>
                          <a:pt x="3797" y="72992"/>
                        </a:cubicBezTo>
                        <a:cubicBezTo>
                          <a:pt x="-7248" y="53863"/>
                          <a:pt x="6622" y="25179"/>
                          <a:pt x="34774" y="8925"/>
                        </a:cubicBezTo>
                        <a:lnTo>
                          <a:pt x="69837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1501933" y="4281315"/>
                  <a:ext cx="1041922" cy="1041073"/>
                  <a:chOff x="4071792" y="5335155"/>
                  <a:chExt cx="834570" cy="833890"/>
                </a:xfrm>
              </p:grpSpPr>
              <p:sp>
                <p:nvSpPr>
                  <p:cNvPr id="33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69"/>
                    <a:ext cx="834570" cy="755776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336" name="グループ化 335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1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2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7" name="グループ化 336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9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0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8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62E59EB4-B09F-47EE-B4AB-A66ABC0A6BAD}"/>
                  </a:ext>
                </a:extLst>
              </p:cNvPr>
              <p:cNvGrpSpPr/>
              <p:nvPr/>
            </p:nvGrpSpPr>
            <p:grpSpPr>
              <a:xfrm>
                <a:off x="1680878" y="4615114"/>
                <a:ext cx="674351" cy="272066"/>
                <a:chOff x="1680878" y="4615114"/>
                <a:chExt cx="674351" cy="272066"/>
              </a:xfrm>
            </p:grpSpPr>
            <p:sp>
              <p:nvSpPr>
                <p:cNvPr id="319" name="円/楕円 27">
                  <a:extLst>
                    <a:ext uri="{FF2B5EF4-FFF2-40B4-BE49-F238E27FC236}">
                      <a16:creationId xmlns:a16="http://schemas.microsoft.com/office/drawing/2014/main" id="{392822F5-DBC5-4927-BD4F-CAE99A55F05B}"/>
                    </a:ext>
                  </a:extLst>
                </p:cNvPr>
                <p:cNvSpPr/>
                <p:nvPr/>
              </p:nvSpPr>
              <p:spPr>
                <a:xfrm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27">
                  <a:extLst>
                    <a:ext uri="{FF2B5EF4-FFF2-40B4-BE49-F238E27FC236}">
                      <a16:creationId xmlns:a16="http://schemas.microsoft.com/office/drawing/2014/main" id="{2DDDC8B0-F3B1-4BB7-B513-02E1A4BA1C14}"/>
                    </a:ext>
                  </a:extLst>
                </p:cNvPr>
                <p:cNvSpPr/>
                <p:nvPr/>
              </p:nvSpPr>
              <p:spPr>
                <a:xfrm>
                  <a:off x="2150173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6C62CB6-36DB-4289-BF03-15F5D4D0B9FF}"/>
                    </a:ext>
                  </a:extLst>
                </p:cNvPr>
                <p:cNvSpPr/>
                <p:nvPr/>
              </p:nvSpPr>
              <p:spPr>
                <a:xfrm>
                  <a:off x="1688851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82F8281-97E6-45C4-A76C-48670E4B6F43}"/>
                    </a:ext>
                  </a:extLst>
                </p:cNvPr>
                <p:cNvSpPr/>
                <p:nvPr/>
              </p:nvSpPr>
              <p:spPr>
                <a:xfrm>
                  <a:off x="2174626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C67E385C-438D-405A-8B59-AF58A836215E}"/>
                  </a:ext>
                </a:extLst>
              </p:cNvPr>
              <p:cNvGrpSpPr/>
              <p:nvPr/>
            </p:nvGrpSpPr>
            <p:grpSpPr>
              <a:xfrm>
                <a:off x="1515171" y="4194817"/>
                <a:ext cx="933597" cy="925192"/>
                <a:chOff x="1515171" y="4194817"/>
                <a:chExt cx="933597" cy="925192"/>
              </a:xfrm>
            </p:grpSpPr>
            <p:sp>
              <p:nvSpPr>
                <p:cNvPr id="313" name="楕円 22">
                  <a:extLst>
                    <a:ext uri="{FF2B5EF4-FFF2-40B4-BE49-F238E27FC236}">
                      <a16:creationId xmlns:a16="http://schemas.microsoft.com/office/drawing/2014/main" id="{835CD699-CDB0-46D5-885F-27BB4E2E0BF9}"/>
                    </a:ext>
                  </a:extLst>
                </p:cNvPr>
                <p:cNvSpPr/>
                <p:nvPr/>
              </p:nvSpPr>
              <p:spPr>
                <a:xfrm>
                  <a:off x="2053334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22">
                  <a:extLst>
                    <a:ext uri="{FF2B5EF4-FFF2-40B4-BE49-F238E27FC236}">
                      <a16:creationId xmlns:a16="http://schemas.microsoft.com/office/drawing/2014/main" id="{837836B8-B06C-4AAA-8654-B5D6BBE8E3F9}"/>
                    </a:ext>
                  </a:extLst>
                </p:cNvPr>
                <p:cNvSpPr/>
                <p:nvPr/>
              </p:nvSpPr>
              <p:spPr>
                <a:xfrm>
                  <a:off x="2338005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22">
                  <a:extLst>
                    <a:ext uri="{FF2B5EF4-FFF2-40B4-BE49-F238E27FC236}">
                      <a16:creationId xmlns:a16="http://schemas.microsoft.com/office/drawing/2014/main" id="{3352A851-787A-4377-8D99-29A253943508}"/>
                    </a:ext>
                  </a:extLst>
                </p:cNvPr>
                <p:cNvSpPr/>
                <p:nvPr/>
              </p:nvSpPr>
              <p:spPr>
                <a:xfrm>
                  <a:off x="1812827" y="419481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22">
                  <a:extLst>
                    <a:ext uri="{FF2B5EF4-FFF2-40B4-BE49-F238E27FC236}">
                      <a16:creationId xmlns:a16="http://schemas.microsoft.com/office/drawing/2014/main" id="{7B3EDCBE-9F7C-4394-ADF1-E600CEC29191}"/>
                    </a:ext>
                  </a:extLst>
                </p:cNvPr>
                <p:cNvSpPr/>
                <p:nvPr/>
              </p:nvSpPr>
              <p:spPr>
                <a:xfrm>
                  <a:off x="1515171" y="455200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22">
                  <a:extLst>
                    <a:ext uri="{FF2B5EF4-FFF2-40B4-BE49-F238E27FC236}">
                      <a16:creationId xmlns:a16="http://schemas.microsoft.com/office/drawing/2014/main" id="{B413545D-3858-4CC4-92AB-3303F3FF4111}"/>
                    </a:ext>
                  </a:extLst>
                </p:cNvPr>
                <p:cNvSpPr/>
                <p:nvPr/>
              </p:nvSpPr>
              <p:spPr>
                <a:xfrm>
                  <a:off x="1546127" y="495205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A3CECB34-5DDB-AA6D-02DF-7E4D03E1E3AF}"/>
                </a:ext>
              </a:extLst>
            </p:cNvPr>
            <p:cNvSpPr/>
            <p:nvPr/>
          </p:nvSpPr>
          <p:spPr>
            <a:xfrm>
              <a:off x="984755" y="4852509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27">
              <a:extLst>
                <a:ext uri="{FF2B5EF4-FFF2-40B4-BE49-F238E27FC236}">
                  <a16:creationId xmlns:a16="http://schemas.microsoft.com/office/drawing/2014/main" id="{AAE6D0F4-B8D6-1379-9EB7-9BEF0BC7D23C}"/>
                </a:ext>
              </a:extLst>
            </p:cNvPr>
            <p:cNvSpPr/>
            <p:nvPr/>
          </p:nvSpPr>
          <p:spPr>
            <a:xfrm>
              <a:off x="1840245" y="5180048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99504312-6EB1-C1DF-15D0-D63D65ECC89E}"/>
                </a:ext>
              </a:extLst>
            </p:cNvPr>
            <p:cNvGrpSpPr/>
            <p:nvPr/>
          </p:nvGrpSpPr>
          <p:grpSpPr>
            <a:xfrm>
              <a:off x="2127985" y="4770864"/>
              <a:ext cx="295200" cy="633242"/>
              <a:chOff x="2191349" y="1770013"/>
              <a:chExt cx="312172" cy="6696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BB00CF41-41FA-244D-B8FC-6A8148CEAFC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4408EE3-AC67-66AE-80E6-683B88E7A26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D2C13ADE-8D2A-060A-08A5-868AFAB0187A}"/>
                </a:ext>
              </a:extLst>
            </p:cNvPr>
            <p:cNvSpPr/>
            <p:nvPr/>
          </p:nvSpPr>
          <p:spPr>
            <a:xfrm rot="20074923">
              <a:off x="2261471" y="5066866"/>
              <a:ext cx="239333" cy="935953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F4668CC7-D2A3-DFD5-E911-B47F5313F013}"/>
              </a:ext>
            </a:extLst>
          </p:cNvPr>
          <p:cNvGrpSpPr/>
          <p:nvPr/>
        </p:nvGrpSpPr>
        <p:grpSpPr>
          <a:xfrm>
            <a:off x="3822846" y="4257407"/>
            <a:ext cx="1667671" cy="2199354"/>
            <a:chOff x="3822846" y="4257407"/>
            <a:chExt cx="1667671" cy="2199354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89151A10-3929-C6D6-03B0-B74473B95570}"/>
                </a:ext>
              </a:extLst>
            </p:cNvPr>
            <p:cNvSpPr/>
            <p:nvPr/>
          </p:nvSpPr>
          <p:spPr>
            <a:xfrm rot="18900000">
              <a:off x="5140323" y="5379047"/>
              <a:ext cx="234380" cy="68753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610FE-AC08-4C18-B93E-3E554D442916}"/>
                </a:ext>
              </a:extLst>
            </p:cNvPr>
            <p:cNvGrpSpPr/>
            <p:nvPr/>
          </p:nvGrpSpPr>
          <p:grpSpPr>
            <a:xfrm>
              <a:off x="4387185" y="4257407"/>
              <a:ext cx="1103332" cy="2199354"/>
              <a:chOff x="4412059" y="4252693"/>
              <a:chExt cx="1103332" cy="2199354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480D240F-F108-4912-A908-FDB94D0E7398}"/>
                  </a:ext>
                </a:extLst>
              </p:cNvPr>
              <p:cNvGrpSpPr/>
              <p:nvPr/>
            </p:nvGrpSpPr>
            <p:grpSpPr>
              <a:xfrm>
                <a:off x="4413607" y="4252693"/>
                <a:ext cx="1101784" cy="2199354"/>
                <a:chOff x="4413607" y="4252693"/>
                <a:chExt cx="1101784" cy="2199354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27271A6C-8EBE-472E-9BF8-DCFB98A5CA99}"/>
                    </a:ext>
                  </a:extLst>
                </p:cNvPr>
                <p:cNvGrpSpPr/>
                <p:nvPr/>
              </p:nvGrpSpPr>
              <p:grpSpPr>
                <a:xfrm>
                  <a:off x="4464492" y="5220804"/>
                  <a:ext cx="910945" cy="1231243"/>
                  <a:chOff x="4477186" y="5220804"/>
                  <a:chExt cx="910945" cy="1231243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250F074-956B-4E09-BBCC-EDAB355FFAA0}"/>
                      </a:ext>
                    </a:extLst>
                  </p:cNvPr>
                  <p:cNvSpPr/>
                  <p:nvPr/>
                </p:nvSpPr>
                <p:spPr>
                  <a:xfrm rot="287867">
                    <a:off x="4477186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7D770290-ED07-4527-A487-023B2F0ACCB1}"/>
                      </a:ext>
                    </a:extLst>
                  </p:cNvPr>
                  <p:cNvSpPr/>
                  <p:nvPr/>
                </p:nvSpPr>
                <p:spPr>
                  <a:xfrm>
                    <a:off x="4630163" y="5220804"/>
                    <a:ext cx="665478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C678BBC5-BDA4-405B-80F5-2D5570A6C8F5}"/>
                      </a:ext>
                    </a:extLst>
                  </p:cNvPr>
                  <p:cNvSpPr/>
                  <p:nvPr/>
                </p:nvSpPr>
                <p:spPr>
                  <a:xfrm>
                    <a:off x="4537673" y="5461956"/>
                    <a:ext cx="850458" cy="977418"/>
                  </a:xfrm>
                  <a:custGeom>
                    <a:avLst/>
                    <a:gdLst>
                      <a:gd name="connsiteX0" fmla="*/ 156294 w 850458"/>
                      <a:gd name="connsiteY0" fmla="*/ 0 h 977418"/>
                      <a:gd name="connsiteX1" fmla="*/ 160298 w 850458"/>
                      <a:gd name="connsiteY1" fmla="*/ 7377 h 977418"/>
                      <a:gd name="connsiteX2" fmla="*/ 373917 w 850458"/>
                      <a:gd name="connsiteY2" fmla="*/ 120957 h 977418"/>
                      <a:gd name="connsiteX3" fmla="*/ 476541 w 850458"/>
                      <a:gd name="connsiteY3" fmla="*/ 120957 h 977418"/>
                      <a:gd name="connsiteX4" fmla="*/ 690160 w 850458"/>
                      <a:gd name="connsiteY4" fmla="*/ 7377 h 977418"/>
                      <a:gd name="connsiteX5" fmla="*/ 694164 w 850458"/>
                      <a:gd name="connsiteY5" fmla="*/ 0 h 977418"/>
                      <a:gd name="connsiteX6" fmla="*/ 767742 w 850458"/>
                      <a:gd name="connsiteY6" fmla="*/ 49607 h 977418"/>
                      <a:gd name="connsiteX7" fmla="*/ 850458 w 850458"/>
                      <a:gd name="connsiteY7" fmla="*/ 249302 h 977418"/>
                      <a:gd name="connsiteX8" fmla="*/ 850458 w 850458"/>
                      <a:gd name="connsiteY8" fmla="*/ 977418 h 977418"/>
                      <a:gd name="connsiteX9" fmla="*/ 0 w 850458"/>
                      <a:gd name="connsiteY9" fmla="*/ 977418 h 977418"/>
                      <a:gd name="connsiteX10" fmla="*/ 0 w 850458"/>
                      <a:gd name="connsiteY10" fmla="*/ 249302 h 977418"/>
                      <a:gd name="connsiteX11" fmla="*/ 82717 w 850458"/>
                      <a:gd name="connsiteY11" fmla="*/ 49607 h 977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0458" h="977418">
                        <a:moveTo>
                          <a:pt x="156294" y="0"/>
                        </a:moveTo>
                        <a:lnTo>
                          <a:pt x="160298" y="7377"/>
                        </a:lnTo>
                        <a:cubicBezTo>
                          <a:pt x="206594" y="75903"/>
                          <a:pt x="284994" y="120957"/>
                          <a:pt x="373917" y="120957"/>
                        </a:cubicBezTo>
                        <a:lnTo>
                          <a:pt x="476541" y="120957"/>
                        </a:lnTo>
                        <a:cubicBezTo>
                          <a:pt x="565464" y="120957"/>
                          <a:pt x="643865" y="75903"/>
                          <a:pt x="690160" y="7377"/>
                        </a:cubicBezTo>
                        <a:lnTo>
                          <a:pt x="694164" y="0"/>
                        </a:lnTo>
                        <a:lnTo>
                          <a:pt x="767742" y="49607"/>
                        </a:lnTo>
                        <a:cubicBezTo>
                          <a:pt x="818848" y="100713"/>
                          <a:pt x="850458" y="171316"/>
                          <a:pt x="850458" y="249302"/>
                        </a:cubicBezTo>
                        <a:lnTo>
                          <a:pt x="850458" y="977418"/>
                        </a:lnTo>
                        <a:lnTo>
                          <a:pt x="0" y="977418"/>
                        </a:lnTo>
                        <a:lnTo>
                          <a:pt x="0" y="249302"/>
                        </a:lnTo>
                        <a:cubicBezTo>
                          <a:pt x="0" y="171316"/>
                          <a:pt x="31610" y="100713"/>
                          <a:pt x="82717" y="496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57030D39-280E-4E36-AC85-3FD3CAE269EA}"/>
                      </a:ext>
                    </a:extLst>
                  </p:cNvPr>
                  <p:cNvSpPr/>
                  <p:nvPr/>
                </p:nvSpPr>
                <p:spPr>
                  <a:xfrm>
                    <a:off x="4628842" y="5456456"/>
                    <a:ext cx="661244" cy="287459"/>
                  </a:xfrm>
                  <a:custGeom>
                    <a:avLst/>
                    <a:gdLst>
                      <a:gd name="connsiteX0" fmla="*/ 69748 w 661244"/>
                      <a:gd name="connsiteY0" fmla="*/ 0 h 287459"/>
                      <a:gd name="connsiteX1" fmla="*/ 74205 w 661244"/>
                      <a:gd name="connsiteY1" fmla="*/ 7108 h 287459"/>
                      <a:gd name="connsiteX2" fmla="*/ 334563 w 661244"/>
                      <a:gd name="connsiteY2" fmla="*/ 126953 h 287459"/>
                      <a:gd name="connsiteX3" fmla="*/ 594921 w 661244"/>
                      <a:gd name="connsiteY3" fmla="*/ 7108 h 287459"/>
                      <a:gd name="connsiteX4" fmla="*/ 597102 w 661244"/>
                      <a:gd name="connsiteY4" fmla="*/ 3629 h 287459"/>
                      <a:gd name="connsiteX5" fmla="*/ 612283 w 661244"/>
                      <a:gd name="connsiteY5" fmla="*/ 13457 h 287459"/>
                      <a:gd name="connsiteX6" fmla="*/ 661244 w 661244"/>
                      <a:gd name="connsiteY6" fmla="*/ 126952 h 287459"/>
                      <a:gd name="connsiteX7" fmla="*/ 494081 w 661244"/>
                      <a:gd name="connsiteY7" fmla="*/ 287459 h 287459"/>
                      <a:gd name="connsiteX8" fmla="*/ 340055 w 661244"/>
                      <a:gd name="connsiteY8" fmla="*/ 189429 h 287459"/>
                      <a:gd name="connsiteX9" fmla="*/ 330622 w 661244"/>
                      <a:gd name="connsiteY9" fmla="*/ 144567 h 287459"/>
                      <a:gd name="connsiteX10" fmla="*/ 321189 w 661244"/>
                      <a:gd name="connsiteY10" fmla="*/ 189429 h 287459"/>
                      <a:gd name="connsiteX11" fmla="*/ 167163 w 661244"/>
                      <a:gd name="connsiteY11" fmla="*/ 287459 h 287459"/>
                      <a:gd name="connsiteX12" fmla="*/ 0 w 661244"/>
                      <a:gd name="connsiteY12" fmla="*/ 126952 h 287459"/>
                      <a:gd name="connsiteX13" fmla="*/ 48961 w 661244"/>
                      <a:gd name="connsiteY13" fmla="*/ 13457 h 28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61244" h="287459">
                        <a:moveTo>
                          <a:pt x="69748" y="0"/>
                        </a:moveTo>
                        <a:lnTo>
                          <a:pt x="74205" y="7108"/>
                        </a:lnTo>
                        <a:cubicBezTo>
                          <a:pt x="130630" y="79414"/>
                          <a:pt x="226184" y="126953"/>
                          <a:pt x="334563" y="126953"/>
                        </a:cubicBezTo>
                        <a:cubicBezTo>
                          <a:pt x="442943" y="126953"/>
                          <a:pt x="538496" y="79414"/>
                          <a:pt x="594921" y="7108"/>
                        </a:cubicBezTo>
                        <a:lnTo>
                          <a:pt x="597102" y="3629"/>
                        </a:lnTo>
                        <a:lnTo>
                          <a:pt x="612283" y="13457"/>
                        </a:lnTo>
                        <a:cubicBezTo>
                          <a:pt x="642534" y="42503"/>
                          <a:pt x="661244" y="82630"/>
                          <a:pt x="661244" y="126952"/>
                        </a:cubicBezTo>
                        <a:cubicBezTo>
                          <a:pt x="661244" y="215597"/>
                          <a:pt x="586403" y="287459"/>
                          <a:pt x="494081" y="287459"/>
                        </a:cubicBezTo>
                        <a:cubicBezTo>
                          <a:pt x="424841" y="287459"/>
                          <a:pt x="365432" y="247037"/>
                          <a:pt x="340055" y="189429"/>
                        </a:cubicBezTo>
                        <a:lnTo>
                          <a:pt x="330622" y="144567"/>
                        </a:lnTo>
                        <a:lnTo>
                          <a:pt x="321189" y="189429"/>
                        </a:lnTo>
                        <a:cubicBezTo>
                          <a:pt x="295812" y="247037"/>
                          <a:pt x="236404" y="287459"/>
                          <a:pt x="167163" y="287459"/>
                        </a:cubicBezTo>
                        <a:cubicBezTo>
                          <a:pt x="74841" y="287459"/>
                          <a:pt x="0" y="215597"/>
                          <a:pt x="0" y="126952"/>
                        </a:cubicBezTo>
                        <a:cubicBezTo>
                          <a:pt x="0" y="82630"/>
                          <a:pt x="18710" y="42503"/>
                          <a:pt x="48961" y="134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6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4413607" y="4349887"/>
                  <a:ext cx="1094914" cy="978703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9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B0E8169B-65C4-46F0-9344-16F52142EE02}"/>
                    </a:ext>
                  </a:extLst>
                </p:cNvPr>
                <p:cNvSpPr/>
                <p:nvPr/>
              </p:nvSpPr>
              <p:spPr>
                <a:xfrm rot="19800000">
                  <a:off x="5364346" y="4654017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2891C4C-659B-475D-956C-7AB5DCEBB64F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F726918-1E66-43ED-9BE8-2BE479A9658D}"/>
                  </a:ext>
                </a:extLst>
              </p:cNvPr>
              <p:cNvGrpSpPr/>
              <p:nvPr/>
            </p:nvGrpSpPr>
            <p:grpSpPr>
              <a:xfrm>
                <a:off x="4498328" y="4604435"/>
                <a:ext cx="925219" cy="413451"/>
                <a:chOff x="4498328" y="4604435"/>
                <a:chExt cx="925219" cy="413451"/>
              </a:xfrm>
            </p:grpSpPr>
            <p:sp>
              <p:nvSpPr>
                <p:cNvPr id="278" name="円/楕円 27">
                  <a:extLst>
                    <a:ext uri="{FF2B5EF4-FFF2-40B4-BE49-F238E27FC236}">
                      <a16:creationId xmlns:a16="http://schemas.microsoft.com/office/drawing/2014/main" id="{C2B9FB73-39F2-46DA-BA8F-8D667C55E15E}"/>
                    </a:ext>
                  </a:extLst>
                </p:cNvPr>
                <p:cNvSpPr/>
                <p:nvPr/>
              </p:nvSpPr>
              <p:spPr>
                <a:xfrm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">
                  <a:extLst>
                    <a:ext uri="{FF2B5EF4-FFF2-40B4-BE49-F238E27FC236}">
                      <a16:creationId xmlns:a16="http://schemas.microsoft.com/office/drawing/2014/main" id="{F2744DED-A277-4B2A-9D21-BC4382E80BE6}"/>
                    </a:ext>
                  </a:extLst>
                </p:cNvPr>
                <p:cNvSpPr/>
                <p:nvPr/>
              </p:nvSpPr>
              <p:spPr>
                <a:xfrm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189">
                  <a:extLst>
                    <a:ext uri="{FF2B5EF4-FFF2-40B4-BE49-F238E27FC236}">
                      <a16:creationId xmlns:a16="http://schemas.microsoft.com/office/drawing/2014/main" id="{CEBD97F2-1B66-48F9-9108-8BAF14BE93EE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190">
                  <a:extLst>
                    <a:ext uri="{FF2B5EF4-FFF2-40B4-BE49-F238E27FC236}">
                      <a16:creationId xmlns:a16="http://schemas.microsoft.com/office/drawing/2014/main" id="{C761103C-778A-47D4-A23F-0CC4403646CD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DDCBB72-0F20-4958-934D-31F0575C6EB5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1FF7C38-CC71-499C-8095-704DA96B1D68}"/>
                    </a:ext>
                  </a:extLst>
                </p:cNvPr>
                <p:cNvSpPr/>
                <p:nvPr/>
              </p:nvSpPr>
              <p:spPr>
                <a:xfrm>
                  <a:off x="5077370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FC2279F-5170-49F0-BA83-348D3B189873}"/>
                    </a:ext>
                  </a:extLst>
                </p:cNvPr>
                <p:cNvSpPr/>
                <p:nvPr/>
              </p:nvSpPr>
              <p:spPr>
                <a:xfrm>
                  <a:off x="4674938" y="4731667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EDEE1C0B-59AB-4683-9F39-58CE9CF726B8}"/>
                  </a:ext>
                </a:extLst>
              </p:cNvPr>
              <p:cNvGrpSpPr/>
              <p:nvPr/>
            </p:nvGrpSpPr>
            <p:grpSpPr>
              <a:xfrm>
                <a:off x="4412059" y="4324992"/>
                <a:ext cx="935184" cy="929955"/>
                <a:chOff x="4412059" y="4324992"/>
                <a:chExt cx="935184" cy="929955"/>
              </a:xfrm>
            </p:grpSpPr>
            <p:sp>
              <p:nvSpPr>
                <p:cNvPr id="272" name="楕円 22">
                  <a:extLst>
                    <a:ext uri="{FF2B5EF4-FFF2-40B4-BE49-F238E27FC236}">
                      <a16:creationId xmlns:a16="http://schemas.microsoft.com/office/drawing/2014/main" id="{B0237959-5D57-4170-B2CD-D8EDFADED2F8}"/>
                    </a:ext>
                  </a:extLst>
                </p:cNvPr>
                <p:cNvSpPr/>
                <p:nvPr/>
              </p:nvSpPr>
              <p:spPr>
                <a:xfrm>
                  <a:off x="4951809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22">
                  <a:extLst>
                    <a:ext uri="{FF2B5EF4-FFF2-40B4-BE49-F238E27FC236}">
                      <a16:creationId xmlns:a16="http://schemas.microsoft.com/office/drawing/2014/main" id="{C45250C5-C5BB-46CE-8A02-CE8DCAB24CB3}"/>
                    </a:ext>
                  </a:extLst>
                </p:cNvPr>
                <p:cNvSpPr/>
                <p:nvPr/>
              </p:nvSpPr>
              <p:spPr>
                <a:xfrm>
                  <a:off x="5236480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2">
                  <a:extLst>
                    <a:ext uri="{FF2B5EF4-FFF2-40B4-BE49-F238E27FC236}">
                      <a16:creationId xmlns:a16="http://schemas.microsoft.com/office/drawing/2014/main" id="{0F7C4137-52D5-45AF-9F7C-B852D2087BFA}"/>
                    </a:ext>
                  </a:extLst>
                </p:cNvPr>
                <p:cNvSpPr/>
                <p:nvPr/>
              </p:nvSpPr>
              <p:spPr>
                <a:xfrm>
                  <a:off x="5205809" y="43249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2">
                  <a:extLst>
                    <a:ext uri="{FF2B5EF4-FFF2-40B4-BE49-F238E27FC236}">
                      <a16:creationId xmlns:a16="http://schemas.microsoft.com/office/drawing/2014/main" id="{236A837D-8B10-41F2-ACEE-630616ED20A0}"/>
                    </a:ext>
                  </a:extLst>
                </p:cNvPr>
                <p:cNvSpPr/>
                <p:nvPr/>
              </p:nvSpPr>
              <p:spPr>
                <a:xfrm>
                  <a:off x="4577159" y="43440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2">
                  <a:extLst>
                    <a:ext uri="{FF2B5EF4-FFF2-40B4-BE49-F238E27FC236}">
                      <a16:creationId xmlns:a16="http://schemas.microsoft.com/office/drawing/2014/main" id="{3055D2C3-3D23-4F99-8C45-493D4070B97D}"/>
                    </a:ext>
                  </a:extLst>
                </p:cNvPr>
                <p:cNvSpPr/>
                <p:nvPr/>
              </p:nvSpPr>
              <p:spPr>
                <a:xfrm>
                  <a:off x="4412059" y="49917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2">
                  <a:extLst>
                    <a:ext uri="{FF2B5EF4-FFF2-40B4-BE49-F238E27FC236}">
                      <a16:creationId xmlns:a16="http://schemas.microsoft.com/office/drawing/2014/main" id="{7C0B3486-FC2E-464D-88DC-B428B1E11BB7}"/>
                    </a:ext>
                  </a:extLst>
                </p:cNvPr>
                <p:cNvSpPr/>
                <p:nvPr/>
              </p:nvSpPr>
              <p:spPr>
                <a:xfrm>
                  <a:off x="4640659" y="50869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265D264A-FCC5-D02B-BDE8-2B0C39FBEA39}"/>
                </a:ext>
              </a:extLst>
            </p:cNvPr>
            <p:cNvSpPr/>
            <p:nvPr/>
          </p:nvSpPr>
          <p:spPr>
            <a:xfrm>
              <a:off x="3822846" y="4774872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27">
              <a:extLst>
                <a:ext uri="{FF2B5EF4-FFF2-40B4-BE49-F238E27FC236}">
                  <a16:creationId xmlns:a16="http://schemas.microsoft.com/office/drawing/2014/main" id="{F4C14BC8-2965-1976-553B-94E1592E4D23}"/>
                </a:ext>
              </a:extLst>
            </p:cNvPr>
            <p:cNvSpPr/>
            <p:nvPr/>
          </p:nvSpPr>
          <p:spPr>
            <a:xfrm>
              <a:off x="4783471" y="51514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D62D8195-C9C1-5270-72FE-7DA3EE0B3C13}"/>
                </a:ext>
              </a:extLst>
            </p:cNvPr>
            <p:cNvGrpSpPr/>
            <p:nvPr/>
          </p:nvGrpSpPr>
          <p:grpSpPr>
            <a:xfrm>
              <a:off x="5078863" y="4770864"/>
              <a:ext cx="295200" cy="633242"/>
              <a:chOff x="2191349" y="1770013"/>
              <a:chExt cx="312172" cy="669649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E783021A-5742-90A2-F35C-9BF2E7A8464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5E1A831C-37F6-757E-BF28-3C4FC642BFF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8BD86841-31BB-F2E7-A9A0-C45F46BC2389}"/>
                </a:ext>
              </a:extLst>
            </p:cNvPr>
            <p:cNvSpPr/>
            <p:nvPr/>
          </p:nvSpPr>
          <p:spPr>
            <a:xfrm rot="20074923">
              <a:off x="5136705" y="5071459"/>
              <a:ext cx="239333" cy="841056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  <a:gd name="connsiteX0" fmla="*/ 118628 w 254238"/>
                <a:gd name="connsiteY0" fmla="*/ 988229 h 1084776"/>
                <a:gd name="connsiteX1" fmla="*/ 9089 w 254238"/>
                <a:gd name="connsiteY1" fmla="*/ 879399 h 1084776"/>
                <a:gd name="connsiteX2" fmla="*/ 49596 w 254238"/>
                <a:gd name="connsiteY2" fmla="*/ 302336 h 1084776"/>
                <a:gd name="connsiteX3" fmla="*/ 29434 w 254238"/>
                <a:gd name="connsiteY3" fmla="*/ 287079 h 1084776"/>
                <a:gd name="connsiteX4" fmla="*/ 61 w 254238"/>
                <a:gd name="connsiteY4" fmla="*/ 210304 h 1084776"/>
                <a:gd name="connsiteX5" fmla="*/ 4129 w 254238"/>
                <a:gd name="connsiteY5" fmla="*/ 92908 h 1084776"/>
                <a:gd name="connsiteX6" fmla="*/ 34370 w 254238"/>
                <a:gd name="connsiteY6" fmla="*/ 67681 h 1084776"/>
                <a:gd name="connsiteX7" fmla="*/ 54624 w 254238"/>
                <a:gd name="connsiteY7" fmla="*/ 77767 h 1084776"/>
                <a:gd name="connsiteX8" fmla="*/ 63165 w 254238"/>
                <a:gd name="connsiteY8" fmla="*/ 60254 h 1084776"/>
                <a:gd name="connsiteX9" fmla="*/ 85019 w 254238"/>
                <a:gd name="connsiteY9" fmla="*/ 53756 h 1084776"/>
                <a:gd name="connsiteX10" fmla="*/ 117543 w 254238"/>
                <a:gd name="connsiteY10" fmla="*/ 68549 h 1084776"/>
                <a:gd name="connsiteX11" fmla="*/ 147785 w 254238"/>
                <a:gd name="connsiteY11" fmla="*/ 43322 h 1084776"/>
                <a:gd name="connsiteX12" fmla="*/ 168197 w 254238"/>
                <a:gd name="connsiteY12" fmla="*/ 53487 h 1084776"/>
                <a:gd name="connsiteX13" fmla="*/ 175458 w 254238"/>
                <a:gd name="connsiteY13" fmla="*/ 21547 h 1084776"/>
                <a:gd name="connsiteX14" fmla="*/ 201147 w 254238"/>
                <a:gd name="connsiteY14" fmla="*/ 118 h 1084776"/>
                <a:gd name="connsiteX15" fmla="*/ 218487 w 254238"/>
                <a:gd name="connsiteY15" fmla="*/ 8752 h 1084776"/>
                <a:gd name="connsiteX16" fmla="*/ 225186 w 254238"/>
                <a:gd name="connsiteY16" fmla="*/ 26262 h 1084776"/>
                <a:gd name="connsiteX17" fmla="*/ 221182 w 254238"/>
                <a:gd name="connsiteY17" fmla="*/ 141784 h 1084776"/>
                <a:gd name="connsiteX18" fmla="*/ 241944 w 254238"/>
                <a:gd name="connsiteY18" fmla="*/ 162546 h 1084776"/>
                <a:gd name="connsiteX19" fmla="*/ 243613 w 254238"/>
                <a:gd name="connsiteY19" fmla="*/ 217791 h 1084776"/>
                <a:gd name="connsiteX20" fmla="*/ 213965 w 254238"/>
                <a:gd name="connsiteY20" fmla="*/ 247439 h 1084776"/>
                <a:gd name="connsiteX21" fmla="*/ 208117 w 254238"/>
                <a:gd name="connsiteY21" fmla="*/ 270766 h 1084776"/>
                <a:gd name="connsiteX22" fmla="*/ 190898 w 254238"/>
                <a:gd name="connsiteY22" fmla="*/ 294962 h 1084776"/>
                <a:gd name="connsiteX23" fmla="*/ 185595 w 254238"/>
                <a:gd name="connsiteY23" fmla="*/ 298949 h 1084776"/>
                <a:gd name="connsiteX24" fmla="*/ 228166 w 254238"/>
                <a:gd name="connsiteY24" fmla="*/ 879399 h 1084776"/>
                <a:gd name="connsiteX25" fmla="*/ 215763 w 254238"/>
                <a:gd name="connsiteY25" fmla="*/ 1084776 h 1084776"/>
                <a:gd name="connsiteX0" fmla="*/ 9089 w 254238"/>
                <a:gd name="connsiteY0" fmla="*/ 879399 h 1084776"/>
                <a:gd name="connsiteX1" fmla="*/ 49596 w 254238"/>
                <a:gd name="connsiteY1" fmla="*/ 302336 h 1084776"/>
                <a:gd name="connsiteX2" fmla="*/ 29434 w 254238"/>
                <a:gd name="connsiteY2" fmla="*/ 287079 h 1084776"/>
                <a:gd name="connsiteX3" fmla="*/ 61 w 254238"/>
                <a:gd name="connsiteY3" fmla="*/ 210304 h 1084776"/>
                <a:gd name="connsiteX4" fmla="*/ 4129 w 254238"/>
                <a:gd name="connsiteY4" fmla="*/ 92908 h 1084776"/>
                <a:gd name="connsiteX5" fmla="*/ 34370 w 254238"/>
                <a:gd name="connsiteY5" fmla="*/ 67681 h 1084776"/>
                <a:gd name="connsiteX6" fmla="*/ 54624 w 254238"/>
                <a:gd name="connsiteY6" fmla="*/ 77767 h 1084776"/>
                <a:gd name="connsiteX7" fmla="*/ 63165 w 254238"/>
                <a:gd name="connsiteY7" fmla="*/ 60254 h 1084776"/>
                <a:gd name="connsiteX8" fmla="*/ 85019 w 254238"/>
                <a:gd name="connsiteY8" fmla="*/ 53756 h 1084776"/>
                <a:gd name="connsiteX9" fmla="*/ 117543 w 254238"/>
                <a:gd name="connsiteY9" fmla="*/ 68549 h 1084776"/>
                <a:gd name="connsiteX10" fmla="*/ 147785 w 254238"/>
                <a:gd name="connsiteY10" fmla="*/ 43322 h 1084776"/>
                <a:gd name="connsiteX11" fmla="*/ 168197 w 254238"/>
                <a:gd name="connsiteY11" fmla="*/ 53487 h 1084776"/>
                <a:gd name="connsiteX12" fmla="*/ 175458 w 254238"/>
                <a:gd name="connsiteY12" fmla="*/ 21547 h 1084776"/>
                <a:gd name="connsiteX13" fmla="*/ 201147 w 254238"/>
                <a:gd name="connsiteY13" fmla="*/ 118 h 1084776"/>
                <a:gd name="connsiteX14" fmla="*/ 218487 w 254238"/>
                <a:gd name="connsiteY14" fmla="*/ 8752 h 1084776"/>
                <a:gd name="connsiteX15" fmla="*/ 225186 w 254238"/>
                <a:gd name="connsiteY15" fmla="*/ 26262 h 1084776"/>
                <a:gd name="connsiteX16" fmla="*/ 221182 w 254238"/>
                <a:gd name="connsiteY16" fmla="*/ 141784 h 1084776"/>
                <a:gd name="connsiteX17" fmla="*/ 241944 w 254238"/>
                <a:gd name="connsiteY17" fmla="*/ 162546 h 1084776"/>
                <a:gd name="connsiteX18" fmla="*/ 243613 w 254238"/>
                <a:gd name="connsiteY18" fmla="*/ 217791 h 1084776"/>
                <a:gd name="connsiteX19" fmla="*/ 213965 w 254238"/>
                <a:gd name="connsiteY19" fmla="*/ 247439 h 1084776"/>
                <a:gd name="connsiteX20" fmla="*/ 208117 w 254238"/>
                <a:gd name="connsiteY20" fmla="*/ 270766 h 1084776"/>
                <a:gd name="connsiteX21" fmla="*/ 190898 w 254238"/>
                <a:gd name="connsiteY21" fmla="*/ 294962 h 1084776"/>
                <a:gd name="connsiteX22" fmla="*/ 185595 w 254238"/>
                <a:gd name="connsiteY22" fmla="*/ 298949 h 1084776"/>
                <a:gd name="connsiteX23" fmla="*/ 228166 w 254238"/>
                <a:gd name="connsiteY23" fmla="*/ 879399 h 1084776"/>
                <a:gd name="connsiteX24" fmla="*/ 215763 w 254238"/>
                <a:gd name="connsiteY24" fmla="*/ 1084776 h 1084776"/>
                <a:gd name="connsiteX0" fmla="*/ 9089 w 254238"/>
                <a:gd name="connsiteY0" fmla="*/ 879399 h 879399"/>
                <a:gd name="connsiteX1" fmla="*/ 49596 w 254238"/>
                <a:gd name="connsiteY1" fmla="*/ 302336 h 879399"/>
                <a:gd name="connsiteX2" fmla="*/ 29434 w 254238"/>
                <a:gd name="connsiteY2" fmla="*/ 287079 h 879399"/>
                <a:gd name="connsiteX3" fmla="*/ 61 w 254238"/>
                <a:gd name="connsiteY3" fmla="*/ 210304 h 879399"/>
                <a:gd name="connsiteX4" fmla="*/ 4129 w 254238"/>
                <a:gd name="connsiteY4" fmla="*/ 92908 h 879399"/>
                <a:gd name="connsiteX5" fmla="*/ 34370 w 254238"/>
                <a:gd name="connsiteY5" fmla="*/ 67681 h 879399"/>
                <a:gd name="connsiteX6" fmla="*/ 54624 w 254238"/>
                <a:gd name="connsiteY6" fmla="*/ 77767 h 879399"/>
                <a:gd name="connsiteX7" fmla="*/ 63165 w 254238"/>
                <a:gd name="connsiteY7" fmla="*/ 60254 h 879399"/>
                <a:gd name="connsiteX8" fmla="*/ 85019 w 254238"/>
                <a:gd name="connsiteY8" fmla="*/ 53756 h 879399"/>
                <a:gd name="connsiteX9" fmla="*/ 117543 w 254238"/>
                <a:gd name="connsiteY9" fmla="*/ 68549 h 879399"/>
                <a:gd name="connsiteX10" fmla="*/ 147785 w 254238"/>
                <a:gd name="connsiteY10" fmla="*/ 43322 h 879399"/>
                <a:gd name="connsiteX11" fmla="*/ 168197 w 254238"/>
                <a:gd name="connsiteY11" fmla="*/ 53487 h 879399"/>
                <a:gd name="connsiteX12" fmla="*/ 175458 w 254238"/>
                <a:gd name="connsiteY12" fmla="*/ 21547 h 879399"/>
                <a:gd name="connsiteX13" fmla="*/ 201147 w 254238"/>
                <a:gd name="connsiteY13" fmla="*/ 118 h 879399"/>
                <a:gd name="connsiteX14" fmla="*/ 218487 w 254238"/>
                <a:gd name="connsiteY14" fmla="*/ 8752 h 879399"/>
                <a:gd name="connsiteX15" fmla="*/ 225186 w 254238"/>
                <a:gd name="connsiteY15" fmla="*/ 26262 h 879399"/>
                <a:gd name="connsiteX16" fmla="*/ 221182 w 254238"/>
                <a:gd name="connsiteY16" fmla="*/ 141784 h 879399"/>
                <a:gd name="connsiteX17" fmla="*/ 241944 w 254238"/>
                <a:gd name="connsiteY17" fmla="*/ 162546 h 879399"/>
                <a:gd name="connsiteX18" fmla="*/ 243613 w 254238"/>
                <a:gd name="connsiteY18" fmla="*/ 217791 h 879399"/>
                <a:gd name="connsiteX19" fmla="*/ 213965 w 254238"/>
                <a:gd name="connsiteY19" fmla="*/ 247439 h 879399"/>
                <a:gd name="connsiteX20" fmla="*/ 208117 w 254238"/>
                <a:gd name="connsiteY20" fmla="*/ 270766 h 879399"/>
                <a:gd name="connsiteX21" fmla="*/ 190898 w 254238"/>
                <a:gd name="connsiteY21" fmla="*/ 294962 h 879399"/>
                <a:gd name="connsiteX22" fmla="*/ 185595 w 254238"/>
                <a:gd name="connsiteY22" fmla="*/ 298949 h 879399"/>
                <a:gd name="connsiteX23" fmla="*/ 228166 w 254238"/>
                <a:gd name="connsiteY23" fmla="*/ 879399 h 879399"/>
                <a:gd name="connsiteX0" fmla="*/ 27367 w 254238"/>
                <a:gd name="connsiteY0" fmla="*/ 888032 h 888032"/>
                <a:gd name="connsiteX1" fmla="*/ 49596 w 254238"/>
                <a:gd name="connsiteY1" fmla="*/ 302336 h 888032"/>
                <a:gd name="connsiteX2" fmla="*/ 29434 w 254238"/>
                <a:gd name="connsiteY2" fmla="*/ 287079 h 888032"/>
                <a:gd name="connsiteX3" fmla="*/ 61 w 254238"/>
                <a:gd name="connsiteY3" fmla="*/ 210304 h 888032"/>
                <a:gd name="connsiteX4" fmla="*/ 4129 w 254238"/>
                <a:gd name="connsiteY4" fmla="*/ 92908 h 888032"/>
                <a:gd name="connsiteX5" fmla="*/ 34370 w 254238"/>
                <a:gd name="connsiteY5" fmla="*/ 67681 h 888032"/>
                <a:gd name="connsiteX6" fmla="*/ 54624 w 254238"/>
                <a:gd name="connsiteY6" fmla="*/ 77767 h 888032"/>
                <a:gd name="connsiteX7" fmla="*/ 63165 w 254238"/>
                <a:gd name="connsiteY7" fmla="*/ 60254 h 888032"/>
                <a:gd name="connsiteX8" fmla="*/ 85019 w 254238"/>
                <a:gd name="connsiteY8" fmla="*/ 53756 h 888032"/>
                <a:gd name="connsiteX9" fmla="*/ 117543 w 254238"/>
                <a:gd name="connsiteY9" fmla="*/ 68549 h 888032"/>
                <a:gd name="connsiteX10" fmla="*/ 147785 w 254238"/>
                <a:gd name="connsiteY10" fmla="*/ 43322 h 888032"/>
                <a:gd name="connsiteX11" fmla="*/ 168197 w 254238"/>
                <a:gd name="connsiteY11" fmla="*/ 53487 h 888032"/>
                <a:gd name="connsiteX12" fmla="*/ 175458 w 254238"/>
                <a:gd name="connsiteY12" fmla="*/ 21547 h 888032"/>
                <a:gd name="connsiteX13" fmla="*/ 201147 w 254238"/>
                <a:gd name="connsiteY13" fmla="*/ 118 h 888032"/>
                <a:gd name="connsiteX14" fmla="*/ 218487 w 254238"/>
                <a:gd name="connsiteY14" fmla="*/ 8752 h 888032"/>
                <a:gd name="connsiteX15" fmla="*/ 225186 w 254238"/>
                <a:gd name="connsiteY15" fmla="*/ 26262 h 888032"/>
                <a:gd name="connsiteX16" fmla="*/ 221182 w 254238"/>
                <a:gd name="connsiteY16" fmla="*/ 141784 h 888032"/>
                <a:gd name="connsiteX17" fmla="*/ 241944 w 254238"/>
                <a:gd name="connsiteY17" fmla="*/ 162546 h 888032"/>
                <a:gd name="connsiteX18" fmla="*/ 243613 w 254238"/>
                <a:gd name="connsiteY18" fmla="*/ 217791 h 888032"/>
                <a:gd name="connsiteX19" fmla="*/ 213965 w 254238"/>
                <a:gd name="connsiteY19" fmla="*/ 247439 h 888032"/>
                <a:gd name="connsiteX20" fmla="*/ 208117 w 254238"/>
                <a:gd name="connsiteY20" fmla="*/ 270766 h 888032"/>
                <a:gd name="connsiteX21" fmla="*/ 190898 w 254238"/>
                <a:gd name="connsiteY21" fmla="*/ 294962 h 888032"/>
                <a:gd name="connsiteX22" fmla="*/ 185595 w 254238"/>
                <a:gd name="connsiteY22" fmla="*/ 298949 h 888032"/>
                <a:gd name="connsiteX23" fmla="*/ 228166 w 254238"/>
                <a:gd name="connsiteY23" fmla="*/ 879399 h 88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4238" h="888032">
                  <a:moveTo>
                    <a:pt x="27367" y="888032"/>
                  </a:move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8549CAB3-99B1-929C-F299-818BBE189743}"/>
              </a:ext>
            </a:extLst>
          </p:cNvPr>
          <p:cNvGrpSpPr/>
          <p:nvPr/>
        </p:nvGrpSpPr>
        <p:grpSpPr>
          <a:xfrm>
            <a:off x="6824838" y="4215406"/>
            <a:ext cx="1594519" cy="2228081"/>
            <a:chOff x="6824838" y="4215406"/>
            <a:chExt cx="1594519" cy="2228081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BBEFC338-A1E9-C80B-F9C7-AA13413FD802}"/>
                </a:ext>
              </a:extLst>
            </p:cNvPr>
            <p:cNvSpPr/>
            <p:nvPr/>
          </p:nvSpPr>
          <p:spPr>
            <a:xfrm rot="18900000">
              <a:off x="8141322" y="5423497"/>
              <a:ext cx="276792" cy="638261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sphere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58392C0-6315-4582-BACD-832908175AD3}"/>
                </a:ext>
              </a:extLst>
            </p:cNvPr>
            <p:cNvGrpSpPr/>
            <p:nvPr/>
          </p:nvGrpSpPr>
          <p:grpSpPr>
            <a:xfrm>
              <a:off x="7259313" y="4215406"/>
              <a:ext cx="1160044" cy="2228081"/>
              <a:chOff x="7284187" y="4210692"/>
              <a:chExt cx="1160044" cy="2228081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3B3A36D-4DA8-40E9-A6D8-6AC450AD6134}"/>
                  </a:ext>
                </a:extLst>
              </p:cNvPr>
              <p:cNvGrpSpPr/>
              <p:nvPr/>
            </p:nvGrpSpPr>
            <p:grpSpPr>
              <a:xfrm>
                <a:off x="7284187" y="4287063"/>
                <a:ext cx="1160044" cy="2151710"/>
                <a:chOff x="7284187" y="4287063"/>
                <a:chExt cx="1160044" cy="2151710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7354043" y="4315960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46033BA0-F8E3-4EF7-8CC8-E2203E13EC8C}"/>
                    </a:ext>
                  </a:extLst>
                </p:cNvPr>
                <p:cNvGrpSpPr/>
                <p:nvPr/>
              </p:nvGrpSpPr>
              <p:grpSpPr>
                <a:xfrm>
                  <a:off x="7284187" y="5230329"/>
                  <a:ext cx="1031480" cy="1208444"/>
                  <a:chOff x="5556310" y="5230329"/>
                  <a:chExt cx="1031480" cy="1208444"/>
                </a:xfrm>
              </p:grpSpPr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D2BD0AF4-D985-46A4-87F8-D3FD9704E14C}"/>
                      </a:ext>
                    </a:extLst>
                  </p:cNvPr>
                  <p:cNvSpPr/>
                  <p:nvPr/>
                </p:nvSpPr>
                <p:spPr>
                  <a:xfrm>
                    <a:off x="5654129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台形 257">
                    <a:extLst>
                      <a:ext uri="{FF2B5EF4-FFF2-40B4-BE49-F238E27FC236}">
                        <a16:creationId xmlns:a16="http://schemas.microsoft.com/office/drawing/2014/main" id="{05EBBA90-DE0C-4A19-87AA-172376B92EB2}"/>
                      </a:ext>
                    </a:extLst>
                  </p:cNvPr>
                  <p:cNvSpPr/>
                  <p:nvPr/>
                </p:nvSpPr>
                <p:spPr>
                  <a:xfrm>
                    <a:off x="5556310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9CE1478E-1385-4A48-A37C-9462D831BE22}"/>
                      </a:ext>
                    </a:extLst>
                  </p:cNvPr>
                  <p:cNvSpPr/>
                  <p:nvPr/>
                </p:nvSpPr>
                <p:spPr>
                  <a:xfrm>
                    <a:off x="5814745" y="5230329"/>
                    <a:ext cx="697974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C4D6301-087A-435F-8A9E-28DC744D366A}"/>
                      </a:ext>
                    </a:extLst>
                  </p:cNvPr>
                  <p:cNvSpPr/>
                  <p:nvPr/>
                </p:nvSpPr>
                <p:spPr>
                  <a:xfrm>
                    <a:off x="5735419" y="5452175"/>
                    <a:ext cx="852371" cy="986598"/>
                  </a:xfrm>
                  <a:custGeom>
                    <a:avLst/>
                    <a:gdLst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8313 w 852371"/>
                      <a:gd name="connsiteY2" fmla="*/ 224725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5932 w 852371"/>
                      <a:gd name="connsiteY2" fmla="*/ 150907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11" fmla="*/ 190659 w 852371"/>
                      <a:gd name="connsiteY11" fmla="*/ 0 h 986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2371" h="986598">
                        <a:moveTo>
                          <a:pt x="190659" y="0"/>
                        </a:moveTo>
                        <a:lnTo>
                          <a:pt x="191394" y="8183"/>
                        </a:lnTo>
                        <a:cubicBezTo>
                          <a:pt x="213944" y="131764"/>
                          <a:pt x="309067" y="150907"/>
                          <a:pt x="425932" y="150907"/>
                        </a:cubicBezTo>
                        <a:cubicBezTo>
                          <a:pt x="542797" y="150907"/>
                          <a:pt x="642682" y="131764"/>
                          <a:pt x="665232" y="8183"/>
                        </a:cubicBezTo>
                        <a:cubicBezTo>
                          <a:pt x="665411" y="6189"/>
                          <a:pt x="665591" y="4196"/>
                          <a:pt x="665770" y="2202"/>
                        </a:cubicBezTo>
                        <a:lnTo>
                          <a:pt x="704696" y="23330"/>
                        </a:lnTo>
                        <a:cubicBezTo>
                          <a:pt x="793793" y="83523"/>
                          <a:pt x="852371" y="185457"/>
                          <a:pt x="852371" y="301074"/>
                        </a:cubicBezTo>
                        <a:lnTo>
                          <a:pt x="852371" y="986598"/>
                        </a:lnTo>
                        <a:lnTo>
                          <a:pt x="0" y="986598"/>
                        </a:lnTo>
                        <a:lnTo>
                          <a:pt x="0" y="301074"/>
                        </a:lnTo>
                        <a:cubicBezTo>
                          <a:pt x="0" y="185457"/>
                          <a:pt x="58579" y="83523"/>
                          <a:pt x="147676" y="23330"/>
                        </a:cubicBezTo>
                        <a:lnTo>
                          <a:pt x="190659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5864F8AE-080B-4272-A3E6-2DC962C9AC0E}"/>
                      </a:ext>
                    </a:extLst>
                  </p:cNvPr>
                  <p:cNvGrpSpPr/>
                  <p:nvPr/>
                </p:nvGrpSpPr>
                <p:grpSpPr>
                  <a:xfrm>
                    <a:off x="5947546" y="5586188"/>
                    <a:ext cx="327037" cy="410306"/>
                    <a:chOff x="6619888" y="5526010"/>
                    <a:chExt cx="327037" cy="410306"/>
                  </a:xfrm>
                  <a:solidFill>
                    <a:schemeClr val="bg1"/>
                  </a:solidFill>
                </p:grpSpPr>
                <p:sp>
                  <p:nvSpPr>
                    <p:cNvPr id="263" name="台形 262">
                      <a:extLst>
                        <a:ext uri="{FF2B5EF4-FFF2-40B4-BE49-F238E27FC236}">
                          <a16:creationId xmlns:a16="http://schemas.microsoft.com/office/drawing/2014/main" id="{A8EC6676-AFFA-4CF0-A3BA-C5FDA712A6F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724600" y="5527025"/>
                      <a:ext cx="56801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4" name="台形 263">
                      <a:extLst>
                        <a:ext uri="{FF2B5EF4-FFF2-40B4-BE49-F238E27FC236}">
                          <a16:creationId xmlns:a16="http://schemas.microsoft.com/office/drawing/2014/main" id="{2CC13BE1-8CF4-4F3C-8F1A-75EA240C40E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676094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5" name="台形 264">
                      <a:extLst>
                        <a:ext uri="{FF2B5EF4-FFF2-40B4-BE49-F238E27FC236}">
                          <a16:creationId xmlns:a16="http://schemas.microsoft.com/office/drawing/2014/main" id="{5B74B481-AF03-4B45-BB0E-FF4152793BD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6887252" y="5526010"/>
                      <a:ext cx="59673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6" name="台形 265">
                      <a:extLst>
                        <a:ext uri="{FF2B5EF4-FFF2-40B4-BE49-F238E27FC236}">
                          <a16:creationId xmlns:a16="http://schemas.microsoft.com/office/drawing/2014/main" id="{28274D09-A3C7-4891-9673-543EFA243083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686241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7" name="四角形: 角を丸くする 266">
                      <a:extLst>
                        <a:ext uri="{FF2B5EF4-FFF2-40B4-BE49-F238E27FC236}">
                          <a16:creationId xmlns:a16="http://schemas.microsoft.com/office/drawing/2014/main" id="{16620779-24EE-45B2-A2AD-FBCE7E0F11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327" y="5535967"/>
                      <a:ext cx="61882" cy="707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8751C05D-B690-436F-ABEA-2FA317D246BD}"/>
                    </a:ext>
                  </a:extLst>
                </p:cNvPr>
                <p:cNvGrpSpPr/>
                <p:nvPr/>
              </p:nvGrpSpPr>
              <p:grpSpPr>
                <a:xfrm>
                  <a:off x="7349317" y="4287063"/>
                  <a:ext cx="1094914" cy="1104794"/>
                  <a:chOff x="7349317" y="4223796"/>
                  <a:chExt cx="1094914" cy="1104794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7349317" y="4349887"/>
                    <a:ext cx="1094914" cy="978703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249" name="グループ化 248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4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5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0" name="グループ化 249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2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3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1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1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7869120" y="5049754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7537937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8127541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7488548" y="4293890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49198" y="4287124"/>
                    <a:ext cx="324368" cy="197711"/>
                    <a:chOff x="5774806" y="3688995"/>
                    <a:chExt cx="746934" cy="451547"/>
                  </a:xfrm>
                </p:grpSpPr>
                <p:sp>
                  <p:nvSpPr>
                    <p:cNvPr id="246" name="台形 24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台形 24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87EB1DE3-D381-4256-A968-52EA7C1E78E3}"/>
                  </a:ext>
                </a:extLst>
              </p:cNvPr>
              <p:cNvGrpSpPr/>
              <p:nvPr/>
            </p:nvGrpSpPr>
            <p:grpSpPr>
              <a:xfrm>
                <a:off x="7537368" y="4683505"/>
                <a:ext cx="702995" cy="261110"/>
                <a:chOff x="7537368" y="4620438"/>
                <a:chExt cx="702995" cy="261110"/>
              </a:xfrm>
            </p:grpSpPr>
            <p:sp>
              <p:nvSpPr>
                <p:cNvPr id="229" name="円/楕円 27">
                  <a:extLst>
                    <a:ext uri="{FF2B5EF4-FFF2-40B4-BE49-F238E27FC236}">
                      <a16:creationId xmlns:a16="http://schemas.microsoft.com/office/drawing/2014/main" id="{2D89B35C-CA75-4DE0-8CA4-23DA7A098155}"/>
                    </a:ext>
                  </a:extLst>
                </p:cNvPr>
                <p:cNvSpPr/>
                <p:nvPr/>
              </p:nvSpPr>
              <p:spPr>
                <a:xfrm>
                  <a:off x="753736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B12BD62A-6968-4204-ADF5-36BB790C83D9}"/>
                    </a:ext>
                  </a:extLst>
                </p:cNvPr>
                <p:cNvSpPr/>
                <p:nvPr/>
              </p:nvSpPr>
              <p:spPr>
                <a:xfrm>
                  <a:off x="8024877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784BBEA-54A3-48A7-92D3-0EE6DE199CEE}"/>
                    </a:ext>
                  </a:extLst>
                </p:cNvPr>
                <p:cNvSpPr/>
                <p:nvPr/>
              </p:nvSpPr>
              <p:spPr>
                <a:xfrm>
                  <a:off x="7564967" y="4726035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F4E85BF-8774-4133-B31A-A3791D76708F}"/>
                    </a:ext>
                  </a:extLst>
                </p:cNvPr>
                <p:cNvSpPr/>
                <p:nvPr/>
              </p:nvSpPr>
              <p:spPr>
                <a:xfrm>
                  <a:off x="8057201" y="4726035"/>
                  <a:ext cx="176268" cy="155513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B8236989-9B77-4F48-BBDD-55B15B378735}"/>
                  </a:ext>
                </a:extLst>
              </p:cNvPr>
              <p:cNvGrpSpPr/>
              <p:nvPr/>
            </p:nvGrpSpPr>
            <p:grpSpPr>
              <a:xfrm>
                <a:off x="7466409" y="4210692"/>
                <a:ext cx="822442" cy="1101405"/>
                <a:chOff x="7466409" y="4210692"/>
                <a:chExt cx="822442" cy="1101405"/>
              </a:xfrm>
            </p:grpSpPr>
            <p:sp>
              <p:nvSpPr>
                <p:cNvPr id="223" name="楕円 22">
                  <a:extLst>
                    <a:ext uri="{FF2B5EF4-FFF2-40B4-BE49-F238E27FC236}">
                      <a16:creationId xmlns:a16="http://schemas.microsoft.com/office/drawing/2014/main" id="{74F9B62E-4CEB-467A-B076-2D67EFEC18B0}"/>
                    </a:ext>
                  </a:extLst>
                </p:cNvPr>
                <p:cNvSpPr/>
                <p:nvPr/>
              </p:nvSpPr>
              <p:spPr>
                <a:xfrm>
                  <a:off x="7893417" y="43948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">
                  <a:extLst>
                    <a:ext uri="{FF2B5EF4-FFF2-40B4-BE49-F238E27FC236}">
                      <a16:creationId xmlns:a16="http://schemas.microsoft.com/office/drawing/2014/main" id="{C63F7F7D-F925-48F6-86BC-8A92AA0FACC1}"/>
                    </a:ext>
                  </a:extLst>
                </p:cNvPr>
                <p:cNvSpPr/>
                <p:nvPr/>
              </p:nvSpPr>
              <p:spPr>
                <a:xfrm>
                  <a:off x="8178088" y="455011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">
                  <a:extLst>
                    <a:ext uri="{FF2B5EF4-FFF2-40B4-BE49-F238E27FC236}">
                      <a16:creationId xmlns:a16="http://schemas.microsoft.com/office/drawing/2014/main" id="{D02D9B47-4C89-40F2-9D92-8585DD3FA904}"/>
                    </a:ext>
                  </a:extLst>
                </p:cNvPr>
                <p:cNvSpPr/>
                <p:nvPr/>
              </p:nvSpPr>
              <p:spPr>
                <a:xfrm>
                  <a:off x="7644209" y="42106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">
                  <a:extLst>
                    <a:ext uri="{FF2B5EF4-FFF2-40B4-BE49-F238E27FC236}">
                      <a16:creationId xmlns:a16="http://schemas.microsoft.com/office/drawing/2014/main" id="{D847127A-8251-414F-8BD0-49BB054DF0F5}"/>
                    </a:ext>
                  </a:extLst>
                </p:cNvPr>
                <p:cNvSpPr/>
                <p:nvPr/>
              </p:nvSpPr>
              <p:spPr>
                <a:xfrm>
                  <a:off x="7504509" y="442659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E84313A5-FC0B-4F6B-A699-8DD237F0C431}"/>
                    </a:ext>
                  </a:extLst>
                </p:cNvPr>
                <p:cNvSpPr/>
                <p:nvPr/>
              </p:nvSpPr>
              <p:spPr>
                <a:xfrm>
                  <a:off x="7466409" y="514414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C8DD142F-5ECB-3FD1-EFC5-FE334396CDDD}"/>
                </a:ext>
              </a:extLst>
            </p:cNvPr>
            <p:cNvSpPr/>
            <p:nvPr/>
          </p:nvSpPr>
          <p:spPr>
            <a:xfrm>
              <a:off x="6824838" y="491289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27">
              <a:extLst>
                <a:ext uri="{FF2B5EF4-FFF2-40B4-BE49-F238E27FC236}">
                  <a16:creationId xmlns:a16="http://schemas.microsoft.com/office/drawing/2014/main" id="{6F940FFB-3703-07C9-F51F-A1765505AE77}"/>
                </a:ext>
              </a:extLst>
            </p:cNvPr>
            <p:cNvSpPr/>
            <p:nvPr/>
          </p:nvSpPr>
          <p:spPr>
            <a:xfrm>
              <a:off x="7710821" y="5227673"/>
              <a:ext cx="299785" cy="62773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933270B-6C05-6326-B488-CFB515CC7627}"/>
                </a:ext>
              </a:extLst>
            </p:cNvPr>
            <p:cNvGrpSpPr/>
            <p:nvPr/>
          </p:nvGrpSpPr>
          <p:grpSpPr>
            <a:xfrm>
              <a:off x="8017585" y="4770864"/>
              <a:ext cx="295200" cy="633242"/>
              <a:chOff x="2191349" y="1770013"/>
              <a:chExt cx="312172" cy="669649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5AA13A8D-46FF-179F-E798-07A928161B7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D2B1A7B7-553F-F648-89F9-0775E74EFCD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5F1EDAC-18B2-13C6-5337-C07EDD2B5B2E}"/>
                </a:ext>
              </a:extLst>
            </p:cNvPr>
            <p:cNvSpPr/>
            <p:nvPr/>
          </p:nvSpPr>
          <p:spPr>
            <a:xfrm rot="20074923">
              <a:off x="8151071" y="5066866"/>
              <a:ext cx="239333" cy="935953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416" name="テキスト ボックス 415">
            <a:extLst>
              <a:ext uri="{FF2B5EF4-FFF2-40B4-BE49-F238E27FC236}">
                <a16:creationId xmlns:a16="http://schemas.microsoft.com/office/drawing/2014/main" id="{CBA54162-6194-B11B-4E21-FFFAB40A3CD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46412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37640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pptxk21_マスクを外す女の子のイラスト</dc:title>
  <dc:subject>pptxk21_マスクを外す女の子のイラスト</dc:subject>
  <dc:creator>でじけろお</dc:creator>
  <cp:revision>1</cp:revision>
  <dcterms:created xsi:type="dcterms:W3CDTF">2018-05-20T00:31:01Z</dcterms:created>
  <dcterms:modified xsi:type="dcterms:W3CDTF">2022-07-11T11:42:56Z</dcterms:modified>
  <cp:version>1</cp:version>
</cp:coreProperties>
</file>